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8" r:id="rId2"/>
    <p:sldId id="257" r:id="rId3"/>
    <p:sldId id="408" r:id="rId4"/>
    <p:sldId id="405" r:id="rId5"/>
    <p:sldId id="407" r:id="rId6"/>
    <p:sldId id="277" r:id="rId7"/>
    <p:sldId id="410" r:id="rId8"/>
    <p:sldId id="412" r:id="rId9"/>
    <p:sldId id="413" r:id="rId10"/>
    <p:sldId id="415" r:id="rId11"/>
    <p:sldId id="416" r:id="rId12"/>
    <p:sldId id="417" r:id="rId13"/>
    <p:sldId id="418" r:id="rId14"/>
    <p:sldId id="419" r:id="rId15"/>
    <p:sldId id="421" r:id="rId16"/>
    <p:sldId id="420" r:id="rId17"/>
    <p:sldId id="424" r:id="rId18"/>
    <p:sldId id="429" r:id="rId19"/>
    <p:sldId id="430" r:id="rId20"/>
    <p:sldId id="427" r:id="rId21"/>
    <p:sldId id="436" r:id="rId22"/>
    <p:sldId id="437" r:id="rId23"/>
    <p:sldId id="387"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5941787-5733-E748-BE63-E3FE4789C80D}">
          <p14:sldIdLst>
            <p14:sldId id="258"/>
          </p14:sldIdLst>
        </p14:section>
        <p14:section name="Index" id="{CD461AEC-B6EE-7D42-A0EF-691EF74FC8DE}">
          <p14:sldIdLst>
            <p14:sldId id="257"/>
          </p14:sldIdLst>
        </p14:section>
        <p14:section name="WATER FLOWS CLASSIFICATION AND DESCRIPTION" id="{E0D2E498-357E-3F4B-899D-8F0DF4B56570}">
          <p14:sldIdLst>
            <p14:sldId id="408"/>
            <p14:sldId id="405"/>
            <p14:sldId id="407"/>
          </p14:sldIdLst>
        </p14:section>
        <p14:section name="MAIN PROBLEMS: FLOOD" id="{1A613E6E-C5AF-8942-A434-32427852B8B0}">
          <p14:sldIdLst>
            <p14:sldId id="277"/>
            <p14:sldId id="410"/>
          </p14:sldIdLst>
        </p14:section>
        <p14:section name="FLOOD PREVENTION" id="{EB4D0784-9C67-1C4A-9681-7BF74B6FBBEA}">
          <p14:sldIdLst>
            <p14:sldId id="412"/>
            <p14:sldId id="413"/>
          </p14:sldIdLst>
        </p14:section>
        <p14:section name="SMART WATER FLOW MONITORING" id="{86B422C8-ABDF-9C44-802A-AF6414105CDB}">
          <p14:sldIdLst>
            <p14:sldId id="415"/>
            <p14:sldId id="416"/>
            <p14:sldId id="417"/>
            <p14:sldId id="418"/>
            <p14:sldId id="419"/>
            <p14:sldId id="421"/>
            <p14:sldId id="420"/>
            <p14:sldId id="424"/>
            <p14:sldId id="429"/>
            <p14:sldId id="430"/>
            <p14:sldId id="427"/>
            <p14:sldId id="436"/>
            <p14:sldId id="437"/>
          </p14:sldIdLst>
        </p14:section>
        <p14:section name="Conclusions" id="{8F2569A5-5E4C-1240-984A-C4E9CD74EE50}">
          <p14:sldIdLst>
            <p14:sldId id="3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8D84"/>
    <a:srgbClr val="DF9187"/>
    <a:srgbClr val="FFFFCB"/>
    <a:srgbClr val="AB7942"/>
    <a:srgbClr val="86294D"/>
    <a:srgbClr val="97D6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40"/>
    <p:restoredTop sz="86418"/>
  </p:normalViewPr>
  <p:slideViewPr>
    <p:cSldViewPr snapToGrid="0" snapToObjects="1">
      <p:cViewPr>
        <p:scale>
          <a:sx n="73" d="100"/>
          <a:sy n="73" d="100"/>
        </p:scale>
        <p:origin x="64" y="9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79"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6D12F-D6AE-4A46-A509-B04105FCCDBA}" type="datetimeFigureOut">
              <a:rPr lang="it-IT" smtClean="0"/>
              <a:t>14/12/17</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444E8-F975-5546-B4C5-466415FC8CDE}" type="slidenum">
              <a:rPr lang="it-IT" smtClean="0"/>
              <a:t>‹n.›</a:t>
            </a:fld>
            <a:endParaRPr lang="it-IT"/>
          </a:p>
        </p:txBody>
      </p:sp>
    </p:spTree>
    <p:extLst>
      <p:ext uri="{BB962C8B-B14F-4D97-AF65-F5344CB8AC3E}">
        <p14:creationId xmlns:p14="http://schemas.microsoft.com/office/powerpoint/2010/main" val="1036776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Il progetto a cui abbiamo pensato riguarda il monitoraggio di corsi d’acqua. In particolare dei corsi d’acqua che in caso di esondazione possono causare danni in termini di vite umane e/o ambientali.  </a:t>
            </a:r>
          </a:p>
        </p:txBody>
      </p:sp>
      <p:sp>
        <p:nvSpPr>
          <p:cNvPr id="4" name="Segnaposto numero diapositiva 3"/>
          <p:cNvSpPr>
            <a:spLocks noGrp="1"/>
          </p:cNvSpPr>
          <p:nvPr>
            <p:ph type="sldNum" sz="quarter" idx="10"/>
          </p:nvPr>
        </p:nvSpPr>
        <p:spPr/>
        <p:txBody>
          <a:bodyPr/>
          <a:lstStyle/>
          <a:p>
            <a:fld id="{E7E444E8-F975-5546-B4C5-466415FC8CDE}" type="slidenum">
              <a:rPr lang="it-IT" smtClean="0"/>
              <a:t>1</a:t>
            </a:fld>
            <a:endParaRPr lang="it-IT"/>
          </a:p>
        </p:txBody>
      </p:sp>
    </p:spTree>
    <p:extLst>
      <p:ext uri="{BB962C8B-B14F-4D97-AF65-F5344CB8AC3E}">
        <p14:creationId xmlns:p14="http://schemas.microsoft.com/office/powerpoint/2010/main" val="88665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Quali sono quindi i parametri da dover osservare? Su quali informazioni si basa la logica decisionale del nostro sistema? </a:t>
            </a:r>
          </a:p>
        </p:txBody>
      </p:sp>
      <p:sp>
        <p:nvSpPr>
          <p:cNvPr id="4" name="Segnaposto numero diapositiva 3"/>
          <p:cNvSpPr>
            <a:spLocks noGrp="1"/>
          </p:cNvSpPr>
          <p:nvPr>
            <p:ph type="sldNum" sz="quarter" idx="10"/>
          </p:nvPr>
        </p:nvSpPr>
        <p:spPr/>
        <p:txBody>
          <a:bodyPr/>
          <a:lstStyle/>
          <a:p>
            <a:fld id="{E7E444E8-F975-5546-B4C5-466415FC8CDE}" type="slidenum">
              <a:rPr lang="it-IT" smtClean="0"/>
              <a:t>10</a:t>
            </a:fld>
            <a:endParaRPr lang="it-IT"/>
          </a:p>
        </p:txBody>
      </p:sp>
    </p:spTree>
    <p:extLst>
      <p:ext uri="{BB962C8B-B14F-4D97-AF65-F5344CB8AC3E}">
        <p14:creationId xmlns:p14="http://schemas.microsoft.com/office/powerpoint/2010/main" val="434236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solidFill>
                  <a:schemeClr val="bg1">
                    <a:lumMod val="65000"/>
                  </a:schemeClr>
                </a:solidFill>
              </a:rPr>
              <a:t>I </a:t>
            </a:r>
            <a:r>
              <a:rPr lang="en-US" sz="1200" dirty="0" err="1" smtClean="0">
                <a:solidFill>
                  <a:schemeClr val="bg1">
                    <a:lumMod val="65000"/>
                  </a:schemeClr>
                </a:solidFill>
              </a:rPr>
              <a:t>parametri</a:t>
            </a:r>
            <a:r>
              <a:rPr lang="en-US" sz="1200" dirty="0" smtClean="0">
                <a:solidFill>
                  <a:schemeClr val="bg1">
                    <a:lumMod val="65000"/>
                  </a:schemeClr>
                </a:solidFill>
              </a:rPr>
              <a:t> di cui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nostro</a:t>
            </a:r>
            <a:r>
              <a:rPr lang="en-US" sz="1200" dirty="0" smtClean="0">
                <a:solidFill>
                  <a:schemeClr val="bg1">
                    <a:lumMod val="65000"/>
                  </a:schemeClr>
                </a:solidFill>
              </a:rPr>
              <a:t> Sistema </a:t>
            </a:r>
            <a:r>
              <a:rPr lang="en-US" sz="1200" dirty="0" err="1" smtClean="0">
                <a:solidFill>
                  <a:schemeClr val="bg1">
                    <a:lumMod val="65000"/>
                  </a:schemeClr>
                </a:solidFill>
              </a:rPr>
              <a:t>tiene</a:t>
            </a:r>
            <a:r>
              <a:rPr lang="en-US" sz="1200" dirty="0" smtClean="0">
                <a:solidFill>
                  <a:schemeClr val="bg1">
                    <a:lumMod val="65000"/>
                  </a:schemeClr>
                </a:solidFill>
              </a:rPr>
              <a:t> </a:t>
            </a:r>
            <a:r>
              <a:rPr lang="en-US" sz="1200" dirty="0" err="1" smtClean="0">
                <a:solidFill>
                  <a:schemeClr val="bg1">
                    <a:lumMod val="65000"/>
                  </a:schemeClr>
                </a:solidFill>
              </a:rPr>
              <a:t>conto</a:t>
            </a:r>
            <a:r>
              <a:rPr lang="en-US" sz="1200" dirty="0" smtClean="0">
                <a:solidFill>
                  <a:schemeClr val="bg1">
                    <a:lumMod val="65000"/>
                  </a:schemeClr>
                </a:solidFill>
              </a:rPr>
              <a:t>, </a:t>
            </a:r>
            <a:r>
              <a:rPr lang="en-US" sz="1200" dirty="0" err="1" smtClean="0">
                <a:solidFill>
                  <a:schemeClr val="bg1">
                    <a:lumMod val="65000"/>
                  </a:schemeClr>
                </a:solidFill>
              </a:rPr>
              <a:t>sono</a:t>
            </a:r>
            <a:r>
              <a:rPr lang="en-US" sz="1200" dirty="0" smtClean="0">
                <a:solidFill>
                  <a:schemeClr val="bg1">
                    <a:lumMod val="65000"/>
                  </a:schemeClr>
                </a:solidFill>
              </a:rPr>
              <a:t>: </a:t>
            </a:r>
          </a:p>
          <a:p>
            <a:pPr marL="171450" indent="-171450">
              <a:buFont typeface="Arial" charset="0"/>
              <a:buChar char="•"/>
            </a:pPr>
            <a:r>
              <a:rPr lang="en-US" sz="1200" dirty="0" smtClean="0">
                <a:solidFill>
                  <a:schemeClr val="bg1">
                    <a:lumMod val="65000"/>
                  </a:schemeClr>
                </a:solidFill>
              </a:rPr>
              <a:t>La velocity con cui </a:t>
            </a:r>
            <a:r>
              <a:rPr lang="en-US" sz="1200" dirty="0" err="1" smtClean="0">
                <a:solidFill>
                  <a:schemeClr val="bg1">
                    <a:lumMod val="65000"/>
                  </a:schemeClr>
                </a:solidFill>
              </a:rPr>
              <a:t>l’acqua</a:t>
            </a:r>
            <a:r>
              <a:rPr lang="en-US" sz="1200" dirty="0" smtClean="0">
                <a:solidFill>
                  <a:schemeClr val="bg1">
                    <a:lumMod val="65000"/>
                  </a:schemeClr>
                </a:solidFill>
              </a:rPr>
              <a:t> </a:t>
            </a:r>
            <a:r>
              <a:rPr lang="en-US" sz="1200" dirty="0" err="1" smtClean="0">
                <a:solidFill>
                  <a:schemeClr val="bg1">
                    <a:lumMod val="65000"/>
                  </a:schemeClr>
                </a:solidFill>
              </a:rPr>
              <a:t>scorre</a:t>
            </a:r>
            <a:r>
              <a:rPr lang="en-US" sz="1200" dirty="0" smtClean="0">
                <a:solidFill>
                  <a:schemeClr val="bg1">
                    <a:lumMod val="65000"/>
                  </a:schemeClr>
                </a:solidFill>
              </a:rPr>
              <a:t> </a:t>
            </a:r>
            <a:r>
              <a:rPr lang="en-US" sz="1200" dirty="0" err="1" smtClean="0">
                <a:solidFill>
                  <a:schemeClr val="bg1">
                    <a:lumMod val="65000"/>
                  </a:schemeClr>
                </a:solidFill>
              </a:rPr>
              <a:t>nel</a:t>
            </a:r>
            <a:r>
              <a:rPr lang="en-US" sz="1200" dirty="0" smtClean="0">
                <a:solidFill>
                  <a:schemeClr val="bg1">
                    <a:lumMod val="65000"/>
                  </a:schemeClr>
                </a:solidFill>
              </a:rPr>
              <a:t> </a:t>
            </a:r>
            <a:r>
              <a:rPr lang="en-US" sz="1200" dirty="0" err="1" smtClean="0">
                <a:solidFill>
                  <a:schemeClr val="bg1">
                    <a:lumMod val="65000"/>
                  </a:schemeClr>
                </a:solidFill>
              </a:rPr>
              <a:t>fiume</a:t>
            </a:r>
            <a:r>
              <a:rPr lang="en-US" sz="1200" dirty="0" smtClean="0">
                <a:solidFill>
                  <a:schemeClr val="bg1">
                    <a:lumMod val="65000"/>
                  </a:schemeClr>
                </a:solidFill>
              </a:rPr>
              <a:t>/</a:t>
            </a:r>
            <a:r>
              <a:rPr lang="en-US" sz="1200" dirty="0" err="1" smtClean="0">
                <a:solidFill>
                  <a:schemeClr val="bg1">
                    <a:lumMod val="65000"/>
                  </a:schemeClr>
                </a:solidFill>
              </a:rPr>
              <a:t>canale</a:t>
            </a:r>
            <a:endParaRPr lang="en-US" sz="1200" dirty="0" smtClean="0">
              <a:solidFill>
                <a:schemeClr val="bg1">
                  <a:lumMod val="65000"/>
                </a:schemeClr>
              </a:solidFill>
            </a:endParaRPr>
          </a:p>
          <a:p>
            <a:pPr marL="171450" indent="-171450">
              <a:buFont typeface="Arial" charset="0"/>
              <a:buChar char="•"/>
            </a:pPr>
            <a:r>
              <a:rPr lang="en-US" sz="1200" dirty="0" err="1" smtClean="0">
                <a:solidFill>
                  <a:schemeClr val="bg1">
                    <a:lumMod val="65000"/>
                  </a:schemeClr>
                </a:solidFill>
              </a:rPr>
              <a:t>L’eventuale</a:t>
            </a:r>
            <a:r>
              <a:rPr lang="en-US" sz="1200" dirty="0" smtClean="0">
                <a:solidFill>
                  <a:schemeClr val="bg1">
                    <a:lumMod val="65000"/>
                  </a:schemeClr>
                </a:solidFill>
              </a:rPr>
              <a:t> </a:t>
            </a:r>
            <a:r>
              <a:rPr lang="en-US" sz="1200" dirty="0" err="1" smtClean="0">
                <a:solidFill>
                  <a:schemeClr val="bg1">
                    <a:lumMod val="65000"/>
                  </a:schemeClr>
                </a:solidFill>
              </a:rPr>
              <a:t>presenza</a:t>
            </a:r>
            <a:r>
              <a:rPr lang="en-US" sz="1200" dirty="0" smtClean="0">
                <a:solidFill>
                  <a:schemeClr val="bg1">
                    <a:lumMod val="65000"/>
                  </a:schemeClr>
                </a:solidFill>
              </a:rPr>
              <a:t> di </a:t>
            </a:r>
            <a:r>
              <a:rPr lang="en-US" sz="1200" dirty="0" err="1" smtClean="0">
                <a:solidFill>
                  <a:schemeClr val="bg1">
                    <a:lumMod val="65000"/>
                  </a:schemeClr>
                </a:solidFill>
              </a:rPr>
              <a:t>detriti</a:t>
            </a:r>
            <a:r>
              <a:rPr lang="en-US" sz="1200" dirty="0" smtClean="0">
                <a:solidFill>
                  <a:schemeClr val="bg1">
                    <a:lumMod val="65000"/>
                  </a:schemeClr>
                </a:solidFill>
              </a:rPr>
              <a:t> in </a:t>
            </a:r>
            <a:r>
              <a:rPr lang="en-US" sz="1200" dirty="0" err="1" smtClean="0">
                <a:solidFill>
                  <a:schemeClr val="bg1">
                    <a:lumMod val="65000"/>
                  </a:schemeClr>
                </a:solidFill>
              </a:rPr>
              <a:t>esso</a:t>
            </a:r>
            <a:r>
              <a:rPr lang="en-US" sz="1200" dirty="0" smtClean="0">
                <a:solidFill>
                  <a:schemeClr val="bg1">
                    <a:lumMod val="65000"/>
                  </a:schemeClr>
                </a:solidFill>
              </a:rPr>
              <a:t> </a:t>
            </a:r>
          </a:p>
          <a:p>
            <a:pPr marL="171450" indent="-171450">
              <a:buFont typeface="Arial" charset="0"/>
              <a:buChar char="•"/>
            </a:pPr>
            <a:r>
              <a:rPr lang="en-US" sz="1200" dirty="0" smtClean="0">
                <a:solidFill>
                  <a:schemeClr val="bg1">
                    <a:lumMod val="65000"/>
                  </a:schemeClr>
                </a:solidFill>
              </a:rPr>
              <a:t>Il </a:t>
            </a:r>
            <a:r>
              <a:rPr lang="en-US" sz="1200" dirty="0" err="1" smtClean="0">
                <a:solidFill>
                  <a:schemeClr val="bg1">
                    <a:lumMod val="65000"/>
                  </a:schemeClr>
                </a:solidFill>
              </a:rPr>
              <a:t>livello</a:t>
            </a:r>
            <a:r>
              <a:rPr lang="en-US" sz="1200" dirty="0" smtClean="0">
                <a:solidFill>
                  <a:schemeClr val="bg1">
                    <a:lumMod val="65000"/>
                  </a:schemeClr>
                </a:solidFill>
              </a:rPr>
              <a:t> </a:t>
            </a:r>
            <a:r>
              <a:rPr lang="en-US" sz="1200" dirty="0" err="1" smtClean="0">
                <a:solidFill>
                  <a:schemeClr val="bg1">
                    <a:lumMod val="65000"/>
                  </a:schemeClr>
                </a:solidFill>
              </a:rPr>
              <a:t>idrico</a:t>
            </a:r>
            <a:r>
              <a:rPr lang="en-US" sz="1200" dirty="0" smtClean="0">
                <a:solidFill>
                  <a:schemeClr val="bg1">
                    <a:lumMod val="65000"/>
                  </a:schemeClr>
                </a:solidFill>
              </a:rPr>
              <a:t> del </a:t>
            </a:r>
            <a:r>
              <a:rPr lang="en-US" sz="1200" dirty="0" err="1" smtClean="0">
                <a:solidFill>
                  <a:schemeClr val="bg1">
                    <a:lumMod val="65000"/>
                  </a:schemeClr>
                </a:solidFill>
              </a:rPr>
              <a:t>fiume</a:t>
            </a:r>
            <a:endParaRPr lang="en-US" sz="1200" dirty="0" smtClean="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11</a:t>
            </a:fld>
            <a:endParaRPr lang="it-IT"/>
          </a:p>
        </p:txBody>
      </p:sp>
    </p:spTree>
    <p:extLst>
      <p:ext uri="{BB962C8B-B14F-4D97-AF65-F5344CB8AC3E}">
        <p14:creationId xmlns:p14="http://schemas.microsoft.com/office/powerpoint/2010/main" val="833544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err="1" smtClean="0">
                <a:solidFill>
                  <a:schemeClr val="bg1">
                    <a:lumMod val="65000"/>
                  </a:schemeClr>
                </a:solidFill>
              </a:rPr>
              <a:t>Possiamo</a:t>
            </a:r>
            <a:r>
              <a:rPr lang="en-US" sz="1200" dirty="0" smtClean="0">
                <a:solidFill>
                  <a:schemeClr val="bg1">
                    <a:lumMod val="65000"/>
                  </a:schemeClr>
                </a:solidFill>
              </a:rPr>
              <a:t>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sfruttare</a:t>
            </a:r>
            <a:r>
              <a:rPr lang="en-US" sz="1200" dirty="0" smtClean="0">
                <a:solidFill>
                  <a:schemeClr val="bg1">
                    <a:lumMod val="65000"/>
                  </a:schemeClr>
                </a:solidFill>
              </a:rPr>
              <a:t> </a:t>
            </a:r>
            <a:r>
              <a:rPr lang="en-US" sz="1200" dirty="0" err="1" smtClean="0">
                <a:solidFill>
                  <a:schemeClr val="bg1">
                    <a:lumMod val="65000"/>
                  </a:schemeClr>
                </a:solidFill>
              </a:rPr>
              <a:t>alcune</a:t>
            </a:r>
            <a:r>
              <a:rPr lang="en-US" sz="1200" dirty="0" smtClean="0">
                <a:solidFill>
                  <a:schemeClr val="bg1">
                    <a:lumMod val="65000"/>
                  </a:schemeClr>
                </a:solidFill>
              </a:rPr>
              <a:t> </a:t>
            </a:r>
            <a:r>
              <a:rPr lang="en-US" sz="1200" dirty="0" err="1" smtClean="0">
                <a:solidFill>
                  <a:schemeClr val="bg1">
                    <a:lumMod val="65000"/>
                  </a:schemeClr>
                </a:solidFill>
              </a:rPr>
              <a:t>informazioni</a:t>
            </a:r>
            <a:r>
              <a:rPr lang="en-US" sz="1200" dirty="0" smtClean="0">
                <a:solidFill>
                  <a:schemeClr val="bg1">
                    <a:lumMod val="65000"/>
                  </a:schemeClr>
                </a:solidFill>
              </a:rPr>
              <a:t> </a:t>
            </a:r>
            <a:r>
              <a:rPr lang="en-US" sz="1200" dirty="0" err="1" smtClean="0">
                <a:solidFill>
                  <a:schemeClr val="bg1">
                    <a:lumMod val="65000"/>
                  </a:schemeClr>
                </a:solidFill>
              </a:rPr>
              <a:t>aggiuntive</a:t>
            </a:r>
            <a:r>
              <a:rPr lang="en-US" sz="1200" dirty="0" smtClean="0">
                <a:solidFill>
                  <a:schemeClr val="bg1">
                    <a:lumMod val="65000"/>
                  </a:schemeClr>
                </a:solidFill>
              </a:rPr>
              <a:t>, non legate al </a:t>
            </a:r>
            <a:r>
              <a:rPr lang="en-US" sz="1200" dirty="0" err="1" smtClean="0">
                <a:solidFill>
                  <a:schemeClr val="bg1">
                    <a:lumMod val="65000"/>
                  </a:schemeClr>
                </a:solidFill>
              </a:rPr>
              <a:t>flusso</a:t>
            </a:r>
            <a:r>
              <a:rPr lang="en-US" sz="1200" dirty="0" smtClean="0">
                <a:solidFill>
                  <a:schemeClr val="bg1">
                    <a:lumMod val="65000"/>
                  </a:schemeClr>
                </a:solidFill>
              </a:rPr>
              <a:t> </a:t>
            </a:r>
            <a:r>
              <a:rPr lang="en-US" sz="1200" dirty="0" err="1" smtClean="0">
                <a:solidFill>
                  <a:schemeClr val="bg1">
                    <a:lumMod val="65000"/>
                  </a:schemeClr>
                </a:solidFill>
              </a:rPr>
              <a:t>idrico</a:t>
            </a:r>
            <a:r>
              <a:rPr lang="en-US" sz="1200" dirty="0" smtClean="0">
                <a:solidFill>
                  <a:schemeClr val="bg1">
                    <a:lumMod val="65000"/>
                  </a:schemeClr>
                </a:solidFill>
              </a:rPr>
              <a:t> </a:t>
            </a:r>
            <a:r>
              <a:rPr lang="en-US" sz="1200" dirty="0" err="1" smtClean="0">
                <a:solidFill>
                  <a:schemeClr val="bg1">
                    <a:lumMod val="65000"/>
                  </a:schemeClr>
                </a:solidFill>
              </a:rPr>
              <a:t>nel</a:t>
            </a:r>
            <a:r>
              <a:rPr lang="en-US" sz="1200" dirty="0" smtClean="0">
                <a:solidFill>
                  <a:schemeClr val="bg1">
                    <a:lumMod val="65000"/>
                  </a:schemeClr>
                </a:solidFill>
              </a:rPr>
              <a:t> tempo. La </a:t>
            </a:r>
            <a:r>
              <a:rPr lang="en-US" sz="1200" dirty="0" err="1" smtClean="0">
                <a:solidFill>
                  <a:schemeClr val="bg1">
                    <a:lumMod val="65000"/>
                  </a:schemeClr>
                </a:solidFill>
              </a:rPr>
              <a:t>morfologia</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corsi</a:t>
            </a:r>
            <a:r>
              <a:rPr lang="en-US" sz="1200" dirty="0" smtClean="0">
                <a:solidFill>
                  <a:schemeClr val="bg1">
                    <a:lumMod val="65000"/>
                  </a:schemeClr>
                </a:solidFill>
              </a:rPr>
              <a:t> </a:t>
            </a:r>
            <a:r>
              <a:rPr lang="en-US" sz="1200" dirty="0" err="1" smtClean="0">
                <a:solidFill>
                  <a:schemeClr val="bg1">
                    <a:lumMod val="65000"/>
                  </a:schemeClr>
                </a:solidFill>
              </a:rPr>
              <a:t>d’acqua</a:t>
            </a:r>
            <a:r>
              <a:rPr lang="en-US" sz="1200" dirty="0" smtClean="0">
                <a:solidFill>
                  <a:schemeClr val="bg1">
                    <a:lumMod val="65000"/>
                  </a:schemeClr>
                </a:solidFill>
              </a:rPr>
              <a:t> </a:t>
            </a:r>
            <a:r>
              <a:rPr lang="en-US" sz="1200" dirty="0" err="1" smtClean="0">
                <a:solidFill>
                  <a:schemeClr val="bg1">
                    <a:lumMod val="65000"/>
                  </a:schemeClr>
                </a:solidFill>
              </a:rPr>
              <a:t>puo</a:t>
            </a:r>
            <a:r>
              <a:rPr lang="en-US" sz="1200" dirty="0" smtClean="0">
                <a:solidFill>
                  <a:schemeClr val="bg1">
                    <a:lumMod val="65000"/>
                  </a:schemeClr>
                </a:solidFill>
              </a:rPr>
              <a:t> </a:t>
            </a:r>
            <a:r>
              <a:rPr lang="en-US" sz="1200" dirty="0" err="1" smtClean="0">
                <a:solidFill>
                  <a:schemeClr val="bg1">
                    <a:lumMod val="65000"/>
                  </a:schemeClr>
                </a:solidFill>
              </a:rPr>
              <a:t>essere</a:t>
            </a:r>
            <a:r>
              <a:rPr lang="en-US" sz="1200" dirty="0" smtClean="0">
                <a:solidFill>
                  <a:schemeClr val="bg1">
                    <a:lumMod val="65000"/>
                  </a:schemeClr>
                </a:solidFill>
              </a:rPr>
              <a:t> </a:t>
            </a:r>
            <a:r>
              <a:rPr lang="en-US" sz="1200" dirty="0" err="1" smtClean="0">
                <a:solidFill>
                  <a:schemeClr val="bg1">
                    <a:lumMod val="65000"/>
                  </a:schemeClr>
                </a:solidFill>
              </a:rPr>
              <a:t>sfruttata</a:t>
            </a:r>
            <a:r>
              <a:rPr lang="en-US" sz="1200" dirty="0" smtClean="0">
                <a:solidFill>
                  <a:schemeClr val="bg1">
                    <a:lumMod val="65000"/>
                  </a:schemeClr>
                </a:solidFill>
              </a:rPr>
              <a:t> per </a:t>
            </a:r>
            <a:r>
              <a:rPr lang="en-US" sz="1200" dirty="0" err="1" smtClean="0">
                <a:solidFill>
                  <a:schemeClr val="bg1">
                    <a:lumMod val="65000"/>
                  </a:schemeClr>
                </a:solidFill>
              </a:rPr>
              <a:t>ottimizzare</a:t>
            </a:r>
            <a:r>
              <a:rPr lang="en-US" sz="1200" dirty="0" smtClean="0">
                <a:solidFill>
                  <a:schemeClr val="bg1">
                    <a:lumMod val="65000"/>
                  </a:schemeClr>
                </a:solidFill>
              </a:rPr>
              <a:t> le </a:t>
            </a:r>
            <a:r>
              <a:rPr lang="en-US" sz="1200" dirty="0" err="1" smtClean="0">
                <a:solidFill>
                  <a:schemeClr val="bg1">
                    <a:lumMod val="65000"/>
                  </a:schemeClr>
                </a:solidFill>
              </a:rPr>
              <a:t>modifiche</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flussi</a:t>
            </a:r>
            <a:r>
              <a:rPr lang="en-US" sz="1200" dirty="0" smtClean="0">
                <a:solidFill>
                  <a:schemeClr val="bg1">
                    <a:lumMod val="65000"/>
                  </a:schemeClr>
                </a:solidFill>
              </a:rPr>
              <a:t> </a:t>
            </a:r>
            <a:r>
              <a:rPr lang="en-US" sz="1200" dirty="0" err="1" smtClean="0">
                <a:solidFill>
                  <a:schemeClr val="bg1">
                    <a:lumMod val="65000"/>
                  </a:schemeClr>
                </a:solidFill>
              </a:rPr>
              <a:t>idrici</a:t>
            </a:r>
            <a:r>
              <a:rPr lang="en-US" sz="1200" dirty="0" smtClean="0">
                <a:solidFill>
                  <a:schemeClr val="bg1">
                    <a:lumMod val="65000"/>
                  </a:schemeClr>
                </a:solidFill>
              </a:rPr>
              <a:t>.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questo</a:t>
            </a:r>
            <a:r>
              <a:rPr lang="en-US" sz="1200" dirty="0" smtClean="0">
                <a:solidFill>
                  <a:schemeClr val="bg1">
                    <a:lumMod val="65000"/>
                  </a:schemeClr>
                </a:solidFill>
              </a:rPr>
              <a:t> </a:t>
            </a:r>
            <a:r>
              <a:rPr lang="en-US" sz="1200" dirty="0" err="1" smtClean="0">
                <a:solidFill>
                  <a:schemeClr val="bg1">
                    <a:lumMod val="65000"/>
                  </a:schemeClr>
                </a:solidFill>
              </a:rPr>
              <a:t>dato</a:t>
            </a:r>
            <a:r>
              <a:rPr lang="en-US" sz="1200" dirty="0" smtClean="0">
                <a:solidFill>
                  <a:schemeClr val="bg1">
                    <a:lumMod val="65000"/>
                  </a:schemeClr>
                </a:solidFill>
              </a:rPr>
              <a:t> ci </a:t>
            </a:r>
            <a:r>
              <a:rPr lang="en-US" sz="1200" dirty="0" err="1" smtClean="0">
                <a:solidFill>
                  <a:schemeClr val="bg1">
                    <a:lumMod val="65000"/>
                  </a:schemeClr>
                </a:solidFill>
              </a:rPr>
              <a:t>puo</a:t>
            </a:r>
            <a:r>
              <a:rPr lang="en-US" sz="1200" dirty="0" smtClean="0">
                <a:solidFill>
                  <a:schemeClr val="bg1">
                    <a:lumMod val="65000"/>
                  </a:schemeClr>
                </a:solidFill>
              </a:rPr>
              <a:t> </a:t>
            </a:r>
            <a:r>
              <a:rPr lang="en-US" sz="1200" dirty="0" err="1" smtClean="0">
                <a:solidFill>
                  <a:schemeClr val="bg1">
                    <a:lumMod val="65000"/>
                  </a:schemeClr>
                </a:solidFill>
              </a:rPr>
              <a:t>essere</a:t>
            </a:r>
            <a:r>
              <a:rPr lang="en-US" sz="1200" dirty="0" smtClean="0">
                <a:solidFill>
                  <a:schemeClr val="bg1">
                    <a:lumMod val="65000"/>
                  </a:schemeClr>
                </a:solidFill>
              </a:rPr>
              <a:t> utile </a:t>
            </a:r>
            <a:r>
              <a:rPr lang="en-US" sz="1200" dirty="0" err="1" smtClean="0">
                <a:solidFill>
                  <a:schemeClr val="bg1">
                    <a:lumMod val="65000"/>
                  </a:schemeClr>
                </a:solidFill>
              </a:rPr>
              <a:t>anche</a:t>
            </a:r>
            <a:r>
              <a:rPr lang="en-US" sz="1200" dirty="0" smtClean="0">
                <a:solidFill>
                  <a:schemeClr val="bg1">
                    <a:lumMod val="65000"/>
                  </a:schemeClr>
                </a:solidFill>
              </a:rPr>
              <a:t> per </a:t>
            </a:r>
            <a:r>
              <a:rPr lang="en-US" sz="1200" dirty="0" err="1" smtClean="0">
                <a:solidFill>
                  <a:schemeClr val="bg1">
                    <a:lumMod val="65000"/>
                  </a:schemeClr>
                </a:solidFill>
              </a:rPr>
              <a:t>assegnare</a:t>
            </a:r>
            <a:r>
              <a:rPr lang="en-US" sz="1200" dirty="0" smtClean="0">
                <a:solidFill>
                  <a:schemeClr val="bg1">
                    <a:lumMod val="65000"/>
                  </a:schemeClr>
                </a:solidFill>
              </a:rPr>
              <a:t> </a:t>
            </a:r>
            <a:r>
              <a:rPr lang="en-US" sz="1200" dirty="0" err="1" smtClean="0">
                <a:solidFill>
                  <a:schemeClr val="bg1">
                    <a:lumMod val="65000"/>
                  </a:schemeClr>
                </a:solidFill>
              </a:rPr>
              <a:t>livelli</a:t>
            </a:r>
            <a:r>
              <a:rPr lang="en-US" sz="1200" dirty="0" smtClean="0">
                <a:solidFill>
                  <a:schemeClr val="bg1">
                    <a:lumMod val="65000"/>
                  </a:schemeClr>
                </a:solidFill>
              </a:rPr>
              <a:t> di </a:t>
            </a:r>
            <a:r>
              <a:rPr lang="en-US" sz="1200" dirty="0" err="1" smtClean="0">
                <a:solidFill>
                  <a:schemeClr val="bg1">
                    <a:lumMod val="65000"/>
                  </a:schemeClr>
                </a:solidFill>
              </a:rPr>
              <a:t>pericolosità</a:t>
            </a:r>
            <a:r>
              <a:rPr lang="en-US" sz="1200" dirty="0" smtClean="0">
                <a:solidFill>
                  <a:schemeClr val="bg1">
                    <a:lumMod val="65000"/>
                  </a:schemeClr>
                </a:solidFill>
              </a:rPr>
              <a:t> a </a:t>
            </a:r>
            <a:r>
              <a:rPr lang="en-US" sz="1200" dirty="0" err="1" smtClean="0">
                <a:solidFill>
                  <a:schemeClr val="bg1">
                    <a:lumMod val="65000"/>
                  </a:schemeClr>
                </a:solidFill>
              </a:rPr>
              <a:t>diversi</a:t>
            </a:r>
            <a:r>
              <a:rPr lang="en-US" sz="1200" dirty="0" smtClean="0">
                <a:solidFill>
                  <a:schemeClr val="bg1">
                    <a:lumMod val="65000"/>
                  </a:schemeClr>
                </a:solidFill>
              </a:rPr>
              <a:t> </a:t>
            </a:r>
            <a:r>
              <a:rPr lang="en-US" sz="1200" dirty="0" err="1" smtClean="0">
                <a:solidFill>
                  <a:schemeClr val="bg1">
                    <a:lumMod val="65000"/>
                  </a:schemeClr>
                </a:solidFill>
              </a:rPr>
              <a:t>tratti</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corsi</a:t>
            </a:r>
            <a:r>
              <a:rPr lang="en-US" sz="1200" dirty="0" smtClean="0">
                <a:solidFill>
                  <a:schemeClr val="bg1">
                    <a:lumMod val="65000"/>
                  </a:schemeClr>
                </a:solidFill>
              </a:rPr>
              <a:t> </a:t>
            </a:r>
            <a:r>
              <a:rPr lang="en-US" sz="1200" dirty="0" err="1" smtClean="0">
                <a:solidFill>
                  <a:schemeClr val="bg1">
                    <a:lumMod val="65000"/>
                  </a:schemeClr>
                </a:solidFill>
              </a:rPr>
              <a:t>d’acqua</a:t>
            </a:r>
            <a:r>
              <a:rPr lang="en-US" sz="1200" dirty="0" smtClean="0">
                <a:solidFill>
                  <a:schemeClr val="bg1">
                    <a:lumMod val="65000"/>
                  </a:schemeClr>
                </a:solidFill>
              </a:rPr>
              <a:t>. </a:t>
            </a:r>
            <a:r>
              <a:rPr lang="en-US" sz="1200" dirty="0" err="1" smtClean="0">
                <a:solidFill>
                  <a:schemeClr val="bg1">
                    <a:lumMod val="65000"/>
                  </a:schemeClr>
                </a:solidFill>
              </a:rPr>
              <a:t>Infine</a:t>
            </a:r>
            <a:r>
              <a:rPr lang="en-US" sz="1200" dirty="0" smtClean="0">
                <a:solidFill>
                  <a:schemeClr val="bg1">
                    <a:lumMod val="65000"/>
                  </a:schemeClr>
                </a:solidFill>
              </a:rPr>
              <a:t>, le </a:t>
            </a:r>
            <a:r>
              <a:rPr lang="en-US" sz="1200" dirty="0" err="1" smtClean="0">
                <a:solidFill>
                  <a:schemeClr val="bg1">
                    <a:lumMod val="65000"/>
                  </a:schemeClr>
                </a:solidFill>
              </a:rPr>
              <a:t>previsioni</a:t>
            </a:r>
            <a:r>
              <a:rPr lang="en-US" sz="1200" dirty="0" smtClean="0">
                <a:solidFill>
                  <a:schemeClr val="bg1">
                    <a:lumMod val="65000"/>
                  </a:schemeClr>
                </a:solidFill>
              </a:rPr>
              <a:t> </a:t>
            </a:r>
            <a:r>
              <a:rPr lang="en-US" sz="1200" dirty="0" err="1" smtClean="0">
                <a:solidFill>
                  <a:schemeClr val="bg1">
                    <a:lumMod val="65000"/>
                  </a:schemeClr>
                </a:solidFill>
              </a:rPr>
              <a:t>metereologiche</a:t>
            </a:r>
            <a:r>
              <a:rPr lang="en-US" sz="1200" dirty="0" smtClean="0">
                <a:solidFill>
                  <a:schemeClr val="bg1">
                    <a:lumMod val="65000"/>
                  </a:schemeClr>
                </a:solidFill>
              </a:rPr>
              <a:t> </a:t>
            </a:r>
            <a:r>
              <a:rPr lang="en-US" sz="1200" dirty="0" err="1" smtClean="0">
                <a:solidFill>
                  <a:schemeClr val="bg1">
                    <a:lumMod val="65000"/>
                  </a:schemeClr>
                </a:solidFill>
              </a:rPr>
              <a:t>possono</a:t>
            </a:r>
            <a:r>
              <a:rPr lang="en-US" sz="1200" dirty="0" smtClean="0">
                <a:solidFill>
                  <a:schemeClr val="bg1">
                    <a:lumMod val="65000"/>
                  </a:schemeClr>
                </a:solidFill>
              </a:rPr>
              <a:t> </a:t>
            </a:r>
            <a:r>
              <a:rPr lang="en-US" sz="1200" dirty="0" err="1" smtClean="0">
                <a:solidFill>
                  <a:schemeClr val="bg1">
                    <a:lumMod val="65000"/>
                  </a:schemeClr>
                </a:solidFill>
              </a:rPr>
              <a:t>essere</a:t>
            </a:r>
            <a:r>
              <a:rPr lang="en-US" sz="1200" dirty="0" smtClean="0">
                <a:solidFill>
                  <a:schemeClr val="bg1">
                    <a:lumMod val="65000"/>
                  </a:schemeClr>
                </a:solidFill>
              </a:rPr>
              <a:t> </a:t>
            </a:r>
            <a:r>
              <a:rPr lang="en-US" sz="1200" dirty="0" err="1" smtClean="0">
                <a:solidFill>
                  <a:schemeClr val="bg1">
                    <a:lumMod val="65000"/>
                  </a:schemeClr>
                </a:solidFill>
              </a:rPr>
              <a:t>sfruttate</a:t>
            </a:r>
            <a:r>
              <a:rPr lang="en-US" sz="1200" dirty="0" smtClean="0">
                <a:solidFill>
                  <a:schemeClr val="bg1">
                    <a:lumMod val="65000"/>
                  </a:schemeClr>
                </a:solidFill>
              </a:rPr>
              <a:t> per </a:t>
            </a:r>
            <a:r>
              <a:rPr lang="en-US" sz="1200" dirty="0" err="1" smtClean="0">
                <a:solidFill>
                  <a:schemeClr val="bg1">
                    <a:lumMod val="65000"/>
                  </a:schemeClr>
                </a:solidFill>
              </a:rPr>
              <a:t>eseguire</a:t>
            </a:r>
            <a:r>
              <a:rPr lang="en-US" sz="1200" dirty="0" smtClean="0">
                <a:solidFill>
                  <a:schemeClr val="bg1">
                    <a:lumMod val="65000"/>
                  </a:schemeClr>
                </a:solidFill>
              </a:rPr>
              <a:t> </a:t>
            </a:r>
            <a:r>
              <a:rPr lang="en-US" sz="1200" dirty="0" err="1" smtClean="0">
                <a:solidFill>
                  <a:schemeClr val="bg1">
                    <a:lumMod val="65000"/>
                  </a:schemeClr>
                </a:solidFill>
              </a:rPr>
              <a:t>stime</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parametri</a:t>
            </a:r>
            <a:r>
              <a:rPr lang="en-US" sz="1200" dirty="0" smtClean="0">
                <a:solidFill>
                  <a:schemeClr val="bg1">
                    <a:lumMod val="65000"/>
                  </a:schemeClr>
                </a:solidFill>
              </a:rPr>
              <a:t> </a:t>
            </a:r>
            <a:r>
              <a:rPr lang="en-US" sz="1200" dirty="0" err="1" smtClean="0">
                <a:solidFill>
                  <a:schemeClr val="bg1">
                    <a:lumMod val="65000"/>
                  </a:schemeClr>
                </a:solidFill>
              </a:rPr>
              <a:t>idrici</a:t>
            </a:r>
            <a:r>
              <a:rPr lang="en-US" sz="1200" dirty="0" smtClean="0">
                <a:solidFill>
                  <a:schemeClr val="bg1">
                    <a:lumMod val="65000"/>
                  </a:schemeClr>
                </a:solidFill>
              </a:rPr>
              <a:t>, </a:t>
            </a:r>
            <a:r>
              <a:rPr lang="it-IT" sz="1200" noProof="0" dirty="0" smtClean="0">
                <a:solidFill>
                  <a:schemeClr val="bg1">
                    <a:lumMod val="65000"/>
                  </a:schemeClr>
                </a:solidFill>
              </a:rPr>
              <a:t>nell’immediato </a:t>
            </a:r>
            <a:r>
              <a:rPr lang="en-US" sz="1200" dirty="0" err="1" smtClean="0">
                <a:solidFill>
                  <a:schemeClr val="bg1">
                    <a:lumMod val="65000"/>
                  </a:schemeClr>
                </a:solidFill>
              </a:rPr>
              <a:t>futuro</a:t>
            </a:r>
            <a:r>
              <a:rPr lang="en-US" sz="1200" dirty="0" smtClean="0">
                <a:solidFill>
                  <a:schemeClr val="bg1">
                    <a:lumMod val="65000"/>
                  </a:schemeClr>
                </a:solidFill>
              </a:rPr>
              <a:t>. </a:t>
            </a:r>
          </a:p>
          <a:p>
            <a:r>
              <a:rPr lang="en-US" sz="1200" dirty="0" smtClean="0">
                <a:solidFill>
                  <a:schemeClr val="bg1">
                    <a:lumMod val="65000"/>
                  </a:schemeClr>
                </a:solidFill>
              </a:rPr>
              <a:t> </a:t>
            </a:r>
          </a:p>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12</a:t>
            </a:fld>
            <a:endParaRPr lang="it-IT"/>
          </a:p>
        </p:txBody>
      </p:sp>
    </p:spTree>
    <p:extLst>
      <p:ext uri="{BB962C8B-B14F-4D97-AF65-F5344CB8AC3E}">
        <p14:creationId xmlns:p14="http://schemas.microsoft.com/office/powerpoint/2010/main" val="1786512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solidFill>
                  <a:schemeClr val="bg1">
                    <a:lumMod val="65000"/>
                  </a:schemeClr>
                </a:solidFill>
              </a:rPr>
              <a:t>I </a:t>
            </a:r>
            <a:r>
              <a:rPr lang="en-US" sz="1200" dirty="0" err="1" smtClean="0">
                <a:solidFill>
                  <a:schemeClr val="bg1">
                    <a:lumMod val="65000"/>
                  </a:schemeClr>
                </a:solidFill>
              </a:rPr>
              <a:t>sensori</a:t>
            </a:r>
            <a:r>
              <a:rPr lang="en-US" sz="1200" dirty="0" smtClean="0">
                <a:solidFill>
                  <a:schemeClr val="bg1">
                    <a:lumMod val="65000"/>
                  </a:schemeClr>
                </a:solidFill>
              </a:rPr>
              <a:t> </a:t>
            </a:r>
            <a:r>
              <a:rPr lang="en-US" sz="1200" dirty="0" err="1" smtClean="0">
                <a:solidFill>
                  <a:schemeClr val="bg1">
                    <a:lumMod val="65000"/>
                  </a:schemeClr>
                </a:solidFill>
              </a:rPr>
              <a:t>che</a:t>
            </a:r>
            <a:r>
              <a:rPr lang="en-US" sz="1200" dirty="0" smtClean="0">
                <a:solidFill>
                  <a:schemeClr val="bg1">
                    <a:lumMod val="65000"/>
                  </a:schemeClr>
                </a:solidFill>
              </a:rPr>
              <a:t> </a:t>
            </a:r>
            <a:r>
              <a:rPr lang="en-US" sz="1200" dirty="0" err="1" smtClean="0">
                <a:solidFill>
                  <a:schemeClr val="bg1">
                    <a:lumMod val="65000"/>
                  </a:schemeClr>
                </a:solidFill>
              </a:rPr>
              <a:t>andremo</a:t>
            </a:r>
            <a:r>
              <a:rPr lang="en-US" sz="1200" dirty="0" smtClean="0">
                <a:solidFill>
                  <a:schemeClr val="bg1">
                    <a:lumMod val="65000"/>
                  </a:schemeClr>
                </a:solidFill>
              </a:rPr>
              <a:t> ad </a:t>
            </a:r>
            <a:r>
              <a:rPr lang="en-US" sz="1200" dirty="0" err="1" smtClean="0">
                <a:solidFill>
                  <a:schemeClr val="bg1">
                    <a:lumMod val="65000"/>
                  </a:schemeClr>
                </a:solidFill>
              </a:rPr>
              <a:t>utilizzare</a:t>
            </a:r>
            <a:r>
              <a:rPr lang="en-US" sz="1200" dirty="0" smtClean="0">
                <a:solidFill>
                  <a:schemeClr val="bg1">
                    <a:lumMod val="65000"/>
                  </a:schemeClr>
                </a:solidFill>
              </a:rPr>
              <a:t> </a:t>
            </a:r>
            <a:r>
              <a:rPr lang="en-US" sz="1200" dirty="0" err="1" smtClean="0">
                <a:solidFill>
                  <a:schemeClr val="bg1">
                    <a:lumMod val="65000"/>
                  </a:schemeClr>
                </a:solidFill>
              </a:rPr>
              <a:t>sono</a:t>
            </a:r>
            <a:r>
              <a:rPr lang="en-US" sz="1200" dirty="0" smtClean="0">
                <a:solidFill>
                  <a:schemeClr val="bg1">
                    <a:lumMod val="65000"/>
                  </a:schemeClr>
                </a:solidFill>
              </a:rPr>
              <a:t> </a:t>
            </a:r>
            <a:r>
              <a:rPr lang="en-US" sz="1200" dirty="0" err="1" smtClean="0">
                <a:solidFill>
                  <a:schemeClr val="bg1">
                    <a:lumMod val="65000"/>
                  </a:schemeClr>
                </a:solidFill>
              </a:rPr>
              <a:t>sostanzialmente</a:t>
            </a:r>
            <a:r>
              <a:rPr lang="en-US" sz="1200" dirty="0" smtClean="0">
                <a:solidFill>
                  <a:schemeClr val="bg1">
                    <a:lumMod val="65000"/>
                  </a:schemeClr>
                </a:solidFill>
              </a:rPr>
              <a:t> due: </a:t>
            </a:r>
          </a:p>
          <a:p>
            <a:pPr marL="171450" indent="-171450">
              <a:buFont typeface="Arial" charset="0"/>
              <a:buChar char="•"/>
            </a:pPr>
            <a:r>
              <a:rPr lang="en-US" sz="1200" dirty="0" err="1" smtClean="0">
                <a:solidFill>
                  <a:schemeClr val="bg1">
                    <a:lumMod val="65000"/>
                  </a:schemeClr>
                </a:solidFill>
              </a:rPr>
              <a:t>Sensori</a:t>
            </a:r>
            <a:r>
              <a:rPr lang="en-US" sz="1200" dirty="0" smtClean="0">
                <a:solidFill>
                  <a:schemeClr val="bg1">
                    <a:lumMod val="65000"/>
                  </a:schemeClr>
                </a:solidFill>
              </a:rPr>
              <a:t> di </a:t>
            </a:r>
            <a:r>
              <a:rPr lang="en-US" sz="1200" dirty="0" err="1" smtClean="0">
                <a:solidFill>
                  <a:schemeClr val="bg1">
                    <a:lumMod val="65000"/>
                  </a:schemeClr>
                </a:solidFill>
              </a:rPr>
              <a:t>portata</a:t>
            </a:r>
            <a:r>
              <a:rPr lang="en-US" sz="1200" dirty="0" smtClean="0">
                <a:solidFill>
                  <a:schemeClr val="bg1">
                    <a:lumMod val="65000"/>
                  </a:schemeClr>
                </a:solidFill>
              </a:rPr>
              <a:t> radar non a </a:t>
            </a:r>
            <a:r>
              <a:rPr lang="en-US" sz="1200" dirty="0" err="1" smtClean="0">
                <a:solidFill>
                  <a:schemeClr val="bg1">
                    <a:lumMod val="65000"/>
                  </a:schemeClr>
                </a:solidFill>
              </a:rPr>
              <a:t>contatto</a:t>
            </a:r>
            <a:r>
              <a:rPr lang="en-US" sz="1200" dirty="0" smtClean="0">
                <a:solidFill>
                  <a:schemeClr val="bg1">
                    <a:lumMod val="65000"/>
                  </a:schemeClr>
                </a:solidFill>
              </a:rPr>
              <a:t>, </a:t>
            </a:r>
            <a:r>
              <a:rPr lang="en-US" sz="1200" dirty="0" err="1" smtClean="0">
                <a:solidFill>
                  <a:schemeClr val="bg1">
                    <a:lumMod val="65000"/>
                  </a:schemeClr>
                </a:solidFill>
              </a:rPr>
              <a:t>questi</a:t>
            </a:r>
            <a:r>
              <a:rPr lang="en-US" sz="1200" dirty="0" smtClean="0">
                <a:solidFill>
                  <a:schemeClr val="bg1">
                    <a:lumMod val="65000"/>
                  </a:schemeClr>
                </a:solidFill>
              </a:rPr>
              <a:t> </a:t>
            </a:r>
            <a:r>
              <a:rPr lang="en-US" sz="1200" dirty="0" err="1" smtClean="0">
                <a:solidFill>
                  <a:schemeClr val="bg1">
                    <a:lumMod val="65000"/>
                  </a:schemeClr>
                </a:solidFill>
              </a:rPr>
              <a:t>sfruttano</a:t>
            </a:r>
            <a:endParaRPr lang="en-US" sz="1200" dirty="0" smtClean="0">
              <a:solidFill>
                <a:schemeClr val="bg1">
                  <a:lumMod val="65000"/>
                </a:schemeClr>
              </a:solidFill>
            </a:endParaRPr>
          </a:p>
          <a:p>
            <a:pPr marL="628650" lvl="1" indent="-171450">
              <a:buFont typeface="Arial" charset="0"/>
              <a:buChar char="•"/>
            </a:pPr>
            <a:r>
              <a:rPr lang="en-US" sz="1200" dirty="0" err="1" smtClean="0">
                <a:solidFill>
                  <a:schemeClr val="bg1">
                    <a:lumMod val="65000"/>
                  </a:schemeClr>
                </a:solidFill>
              </a:rPr>
              <a:t>L’effetto</a:t>
            </a:r>
            <a:r>
              <a:rPr lang="en-US" sz="1200" dirty="0" smtClean="0">
                <a:solidFill>
                  <a:schemeClr val="bg1">
                    <a:lumMod val="65000"/>
                  </a:schemeClr>
                </a:solidFill>
              </a:rPr>
              <a:t> </a:t>
            </a:r>
            <a:r>
              <a:rPr lang="en-US" sz="1200" dirty="0" err="1" smtClean="0">
                <a:solidFill>
                  <a:schemeClr val="bg1">
                    <a:lumMod val="65000"/>
                  </a:schemeClr>
                </a:solidFill>
              </a:rPr>
              <a:t>doppler</a:t>
            </a:r>
            <a:r>
              <a:rPr lang="en-US" sz="1200" dirty="0" smtClean="0">
                <a:solidFill>
                  <a:schemeClr val="bg1">
                    <a:lumMod val="65000"/>
                  </a:schemeClr>
                </a:solidFill>
              </a:rPr>
              <a:t> per </a:t>
            </a:r>
            <a:r>
              <a:rPr lang="en-US" sz="1200" dirty="0" err="1" smtClean="0">
                <a:solidFill>
                  <a:schemeClr val="bg1">
                    <a:lumMod val="65000"/>
                  </a:schemeClr>
                </a:solidFill>
              </a:rPr>
              <a:t>rilevare</a:t>
            </a:r>
            <a:r>
              <a:rPr lang="en-US" sz="1200" dirty="0" smtClean="0">
                <a:solidFill>
                  <a:schemeClr val="bg1">
                    <a:lumMod val="65000"/>
                  </a:schemeClr>
                </a:solidFill>
              </a:rPr>
              <a:t> la </a:t>
            </a:r>
            <a:r>
              <a:rPr lang="en-US" sz="1200" dirty="0" err="1" smtClean="0">
                <a:solidFill>
                  <a:schemeClr val="bg1">
                    <a:lumMod val="65000"/>
                  </a:schemeClr>
                </a:solidFill>
              </a:rPr>
              <a:t>velocità</a:t>
            </a:r>
            <a:r>
              <a:rPr lang="en-US" sz="1200" dirty="0" smtClean="0">
                <a:solidFill>
                  <a:schemeClr val="bg1">
                    <a:lumMod val="65000"/>
                  </a:schemeClr>
                </a:solidFill>
              </a:rPr>
              <a:t> </a:t>
            </a:r>
            <a:r>
              <a:rPr lang="en-US" sz="1200" dirty="0" err="1" smtClean="0">
                <a:solidFill>
                  <a:schemeClr val="bg1">
                    <a:lumMod val="65000"/>
                  </a:schemeClr>
                </a:solidFill>
              </a:rPr>
              <a:t>dell’acqua</a:t>
            </a:r>
            <a:r>
              <a:rPr lang="en-US" sz="1200" dirty="0" smtClean="0">
                <a:solidFill>
                  <a:schemeClr val="bg1">
                    <a:lumMod val="65000"/>
                  </a:schemeClr>
                </a:solidFill>
              </a:rPr>
              <a:t> </a:t>
            </a:r>
            <a:r>
              <a:rPr lang="en-US" sz="1200" dirty="0" err="1" smtClean="0">
                <a:solidFill>
                  <a:schemeClr val="bg1">
                    <a:lumMod val="65000"/>
                  </a:schemeClr>
                </a:solidFill>
              </a:rPr>
              <a:t>nel</a:t>
            </a:r>
            <a:r>
              <a:rPr lang="en-US" sz="1200" dirty="0" smtClean="0">
                <a:solidFill>
                  <a:schemeClr val="bg1">
                    <a:lumMod val="65000"/>
                  </a:schemeClr>
                </a:solidFill>
              </a:rPr>
              <a:t> </a:t>
            </a:r>
            <a:r>
              <a:rPr lang="en-US" sz="1200" dirty="0" err="1" smtClean="0">
                <a:solidFill>
                  <a:schemeClr val="bg1">
                    <a:lumMod val="65000"/>
                  </a:schemeClr>
                </a:solidFill>
              </a:rPr>
              <a:t>corso</a:t>
            </a:r>
            <a:r>
              <a:rPr lang="en-US" sz="1200" dirty="0" smtClean="0">
                <a:solidFill>
                  <a:schemeClr val="bg1">
                    <a:lumMod val="65000"/>
                  </a:schemeClr>
                </a:solidFill>
              </a:rPr>
              <a:t> </a:t>
            </a:r>
          </a:p>
          <a:p>
            <a:pPr marL="628650" lvl="1" indent="-171450">
              <a:buFont typeface="Arial" charset="0"/>
              <a:buChar char="•"/>
            </a:pPr>
            <a:r>
              <a:rPr lang="en-US" sz="1200" dirty="0" smtClean="0">
                <a:solidFill>
                  <a:schemeClr val="bg1">
                    <a:lumMod val="65000"/>
                  </a:schemeClr>
                </a:solidFill>
              </a:rPr>
              <a:t>Impulse a </a:t>
            </a:r>
            <a:r>
              <a:rPr lang="en-US" sz="1200" dirty="0" err="1" smtClean="0">
                <a:solidFill>
                  <a:schemeClr val="bg1">
                    <a:lumMod val="65000"/>
                  </a:schemeClr>
                </a:solidFill>
              </a:rPr>
              <a:t>microonde</a:t>
            </a:r>
            <a:r>
              <a:rPr lang="en-US" sz="1200" dirty="0" smtClean="0">
                <a:solidFill>
                  <a:schemeClr val="bg1">
                    <a:lumMod val="65000"/>
                  </a:schemeClr>
                </a:solidFill>
              </a:rPr>
              <a:t>, per </a:t>
            </a:r>
            <a:r>
              <a:rPr lang="en-US" sz="1200" dirty="0" err="1" smtClean="0">
                <a:solidFill>
                  <a:schemeClr val="bg1">
                    <a:lumMod val="65000"/>
                  </a:schemeClr>
                </a:solidFill>
              </a:rPr>
              <a:t>determinare</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livello</a:t>
            </a:r>
            <a:r>
              <a:rPr lang="en-US" sz="1200" dirty="0" smtClean="0">
                <a:solidFill>
                  <a:schemeClr val="bg1">
                    <a:lumMod val="65000"/>
                  </a:schemeClr>
                </a:solidFill>
              </a:rPr>
              <a:t> </a:t>
            </a:r>
            <a:r>
              <a:rPr lang="en-US" sz="1200" dirty="0" err="1" smtClean="0">
                <a:solidFill>
                  <a:schemeClr val="bg1">
                    <a:lumMod val="65000"/>
                  </a:schemeClr>
                </a:solidFill>
              </a:rPr>
              <a:t>dell’acqua</a:t>
            </a:r>
            <a:r>
              <a:rPr lang="en-US" sz="1200" dirty="0" smtClean="0">
                <a:solidFill>
                  <a:schemeClr val="bg1">
                    <a:lumMod val="65000"/>
                  </a:schemeClr>
                </a:solidFill>
              </a:rPr>
              <a:t> </a:t>
            </a:r>
            <a:r>
              <a:rPr lang="en-US" sz="1200" dirty="0" err="1" smtClean="0">
                <a:solidFill>
                  <a:schemeClr val="bg1">
                    <a:lumMod val="65000"/>
                  </a:schemeClr>
                </a:solidFill>
              </a:rPr>
              <a:t>nel</a:t>
            </a:r>
            <a:r>
              <a:rPr lang="en-US" sz="1200" dirty="0" smtClean="0">
                <a:solidFill>
                  <a:schemeClr val="bg1">
                    <a:lumMod val="65000"/>
                  </a:schemeClr>
                </a:solidFill>
              </a:rPr>
              <a:t> </a:t>
            </a:r>
            <a:r>
              <a:rPr lang="en-US" sz="1200" dirty="0" err="1" smtClean="0">
                <a:solidFill>
                  <a:schemeClr val="bg1">
                    <a:lumMod val="65000"/>
                  </a:schemeClr>
                </a:solidFill>
              </a:rPr>
              <a:t>fiume</a:t>
            </a:r>
            <a:r>
              <a:rPr lang="en-US" sz="1200" dirty="0" smtClean="0">
                <a:solidFill>
                  <a:schemeClr val="bg1">
                    <a:lumMod val="65000"/>
                  </a:schemeClr>
                </a:solidFill>
              </a:rPr>
              <a:t>/</a:t>
            </a:r>
            <a:r>
              <a:rPr lang="en-US" sz="1200" dirty="0" err="1" smtClean="0">
                <a:solidFill>
                  <a:schemeClr val="bg1">
                    <a:lumMod val="65000"/>
                  </a:schemeClr>
                </a:solidFill>
              </a:rPr>
              <a:t>canale</a:t>
            </a:r>
            <a:endParaRPr lang="en-US" sz="1200" dirty="0" smtClean="0">
              <a:solidFill>
                <a:schemeClr val="bg1">
                  <a:lumMod val="65000"/>
                </a:schemeClr>
              </a:solidFill>
            </a:endParaRPr>
          </a:p>
          <a:p>
            <a:pPr marL="171450" lvl="0" indent="-171450">
              <a:buFont typeface="Arial" charset="0"/>
              <a:buChar char="•"/>
            </a:pPr>
            <a:r>
              <a:rPr lang="en-US" sz="1200" dirty="0" err="1" smtClean="0">
                <a:solidFill>
                  <a:schemeClr val="bg1">
                    <a:lumMod val="65000"/>
                  </a:schemeClr>
                </a:solidFill>
              </a:rPr>
              <a:t>Sensori</a:t>
            </a:r>
            <a:r>
              <a:rPr lang="en-US" sz="1200" dirty="0" smtClean="0">
                <a:solidFill>
                  <a:schemeClr val="bg1">
                    <a:lumMod val="65000"/>
                  </a:schemeClr>
                </a:solidFill>
              </a:rPr>
              <a:t> di </a:t>
            </a:r>
            <a:r>
              <a:rPr lang="en-US" sz="1200" dirty="0" err="1" smtClean="0">
                <a:solidFill>
                  <a:schemeClr val="bg1">
                    <a:lumMod val="65000"/>
                  </a:schemeClr>
                </a:solidFill>
              </a:rPr>
              <a:t>rilevamento</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detriti</a:t>
            </a:r>
            <a:endParaRPr lang="en-US" sz="1200" dirty="0" smtClean="0">
              <a:solidFill>
                <a:schemeClr val="bg1">
                  <a:lumMod val="65000"/>
                </a:schemeClr>
              </a:solidFill>
            </a:endParaRPr>
          </a:p>
          <a:p>
            <a:pPr marL="628650" lvl="1" indent="-171450">
              <a:buFont typeface="Arial" charset="0"/>
              <a:buChar char="•"/>
            </a:pPr>
            <a:r>
              <a:rPr lang="en-US" sz="1200" dirty="0" err="1" smtClean="0">
                <a:solidFill>
                  <a:schemeClr val="bg1">
                    <a:lumMod val="65000"/>
                  </a:schemeClr>
                </a:solidFill>
              </a:rPr>
              <a:t>Sfruttando</a:t>
            </a:r>
            <a:r>
              <a:rPr lang="en-US" sz="1200" dirty="0" smtClean="0">
                <a:solidFill>
                  <a:schemeClr val="bg1">
                    <a:lumMod val="65000"/>
                  </a:schemeClr>
                </a:solidFill>
              </a:rPr>
              <a:t> un Sistema ad </a:t>
            </a:r>
            <a:r>
              <a:rPr lang="en-US" sz="1200" dirty="0" err="1" smtClean="0">
                <a:solidFill>
                  <a:schemeClr val="bg1">
                    <a:lumMod val="65000"/>
                  </a:schemeClr>
                </a:solidFill>
              </a:rPr>
              <a:t>infrarossi</a:t>
            </a:r>
            <a:r>
              <a:rPr lang="en-US" sz="1200" dirty="0" smtClean="0">
                <a:solidFill>
                  <a:schemeClr val="bg1">
                    <a:lumMod val="65000"/>
                  </a:schemeClr>
                </a:solidFill>
              </a:rPr>
              <a:t>, </a:t>
            </a:r>
            <a:r>
              <a:rPr lang="en-US" sz="1200" dirty="0" err="1" smtClean="0">
                <a:solidFill>
                  <a:schemeClr val="bg1">
                    <a:lumMod val="65000"/>
                  </a:schemeClr>
                </a:solidFill>
              </a:rPr>
              <a:t>questi</a:t>
            </a:r>
            <a:r>
              <a:rPr lang="en-US" sz="1200" dirty="0" smtClean="0">
                <a:solidFill>
                  <a:schemeClr val="bg1">
                    <a:lumMod val="65000"/>
                  </a:schemeClr>
                </a:solidFill>
              </a:rPr>
              <a:t> </a:t>
            </a:r>
            <a:r>
              <a:rPr lang="en-US" sz="1200" dirty="0" err="1" smtClean="0">
                <a:solidFill>
                  <a:schemeClr val="bg1">
                    <a:lumMod val="65000"/>
                  </a:schemeClr>
                </a:solidFill>
              </a:rPr>
              <a:t>sensoris</a:t>
            </a:r>
            <a:r>
              <a:rPr lang="en-US" sz="1200" dirty="0" smtClean="0">
                <a:solidFill>
                  <a:schemeClr val="bg1">
                    <a:lumMod val="65000"/>
                  </a:schemeClr>
                </a:solidFill>
              </a:rPr>
              <a:t> </a:t>
            </a:r>
            <a:r>
              <a:rPr lang="en-US" sz="1200" dirty="0" err="1" smtClean="0">
                <a:solidFill>
                  <a:schemeClr val="bg1">
                    <a:lumMod val="65000"/>
                  </a:schemeClr>
                </a:solidFill>
              </a:rPr>
              <a:t>rilevano</a:t>
            </a:r>
            <a:r>
              <a:rPr lang="en-US" sz="1200" dirty="0" smtClean="0">
                <a:solidFill>
                  <a:schemeClr val="bg1">
                    <a:lumMod val="65000"/>
                  </a:schemeClr>
                </a:solidFill>
              </a:rPr>
              <a:t> </a:t>
            </a:r>
            <a:r>
              <a:rPr lang="en-US" sz="1200" dirty="0" err="1" smtClean="0">
                <a:solidFill>
                  <a:schemeClr val="bg1">
                    <a:lumMod val="65000"/>
                  </a:schemeClr>
                </a:solidFill>
              </a:rPr>
              <a:t>i</a:t>
            </a:r>
            <a:r>
              <a:rPr lang="en-US" sz="1200" dirty="0" smtClean="0">
                <a:solidFill>
                  <a:schemeClr val="bg1">
                    <a:lumMod val="65000"/>
                  </a:schemeClr>
                </a:solidFill>
              </a:rPr>
              <a:t> </a:t>
            </a:r>
            <a:r>
              <a:rPr lang="en-US" sz="1200" dirty="0" err="1" smtClean="0">
                <a:solidFill>
                  <a:schemeClr val="bg1">
                    <a:lumMod val="65000"/>
                  </a:schemeClr>
                </a:solidFill>
              </a:rPr>
              <a:t>detriti</a:t>
            </a:r>
            <a:r>
              <a:rPr lang="en-US" sz="1200" dirty="0" smtClean="0">
                <a:solidFill>
                  <a:schemeClr val="bg1">
                    <a:lumMod val="65000"/>
                  </a:schemeClr>
                </a:solidFill>
              </a:rPr>
              <a:t> </a:t>
            </a:r>
            <a:r>
              <a:rPr lang="en-US" sz="1200" dirty="0" err="1" smtClean="0">
                <a:solidFill>
                  <a:schemeClr val="bg1">
                    <a:lumMod val="65000"/>
                  </a:schemeClr>
                </a:solidFill>
              </a:rPr>
              <a:t>trascinati</a:t>
            </a:r>
            <a:r>
              <a:rPr lang="en-US" sz="1200" dirty="0" smtClean="0">
                <a:solidFill>
                  <a:schemeClr val="bg1">
                    <a:lumMod val="65000"/>
                  </a:schemeClr>
                </a:solidFill>
              </a:rPr>
              <a:t> </a:t>
            </a:r>
            <a:r>
              <a:rPr lang="en-US" sz="1200" dirty="0" err="1" smtClean="0">
                <a:solidFill>
                  <a:schemeClr val="bg1">
                    <a:lumMod val="65000"/>
                  </a:schemeClr>
                </a:solidFill>
              </a:rPr>
              <a:t>dall’acqua</a:t>
            </a:r>
            <a:r>
              <a:rPr lang="en-US" sz="1200" dirty="0" smtClean="0">
                <a:solidFill>
                  <a:schemeClr val="bg1">
                    <a:lumMod val="65000"/>
                  </a:schemeClr>
                </a:solidFill>
              </a:rPr>
              <a:t> </a:t>
            </a:r>
            <a:r>
              <a:rPr lang="en-US" sz="1200" dirty="0" err="1" smtClean="0">
                <a:solidFill>
                  <a:schemeClr val="bg1">
                    <a:lumMod val="65000"/>
                  </a:schemeClr>
                </a:solidFill>
              </a:rPr>
              <a:t>quando</a:t>
            </a:r>
            <a:r>
              <a:rPr lang="en-US" sz="1200" dirty="0" smtClean="0">
                <a:solidFill>
                  <a:schemeClr val="bg1">
                    <a:lumMod val="65000"/>
                  </a:schemeClr>
                </a:solidFill>
              </a:rPr>
              <a:t> </a:t>
            </a:r>
            <a:r>
              <a:rPr lang="en-US" sz="1200" dirty="0" err="1" smtClean="0">
                <a:solidFill>
                  <a:schemeClr val="bg1">
                    <a:lumMod val="65000"/>
                  </a:schemeClr>
                </a:solidFill>
              </a:rPr>
              <a:t>questi</a:t>
            </a:r>
            <a:endParaRPr lang="en-US" sz="1200" dirty="0" smtClean="0">
              <a:solidFill>
                <a:schemeClr val="bg1">
                  <a:lumMod val="65000"/>
                </a:schemeClr>
              </a:solidFill>
            </a:endParaRPr>
          </a:p>
          <a:p>
            <a:pPr marL="628650" lvl="1" indent="-171450">
              <a:buFont typeface="Arial" charset="0"/>
              <a:buChar char="•"/>
            </a:pPr>
            <a:r>
              <a:rPr lang="en-US" sz="1200" dirty="0" err="1" smtClean="0">
                <a:solidFill>
                  <a:schemeClr val="bg1">
                    <a:lumMod val="65000"/>
                  </a:schemeClr>
                </a:solidFill>
              </a:rPr>
              <a:t>passano</a:t>
            </a:r>
            <a:r>
              <a:rPr lang="en-US" sz="1200" dirty="0" smtClean="0">
                <a:solidFill>
                  <a:schemeClr val="bg1">
                    <a:lumMod val="65000"/>
                  </a:schemeClr>
                </a:solidFill>
              </a:rPr>
              <a:t> in </a:t>
            </a:r>
            <a:r>
              <a:rPr lang="en-US" sz="1200" dirty="0" err="1" smtClean="0">
                <a:solidFill>
                  <a:schemeClr val="bg1">
                    <a:lumMod val="65000"/>
                  </a:schemeClr>
                </a:solidFill>
              </a:rPr>
              <a:t>tra</a:t>
            </a:r>
            <a:r>
              <a:rPr lang="en-US" sz="1200" dirty="0" smtClean="0">
                <a:solidFill>
                  <a:schemeClr val="bg1">
                    <a:lumMod val="65000"/>
                  </a:schemeClr>
                </a:solidFill>
              </a:rPr>
              <a:t> due </a:t>
            </a:r>
            <a:r>
              <a:rPr lang="en-US" sz="1200" dirty="0" err="1" smtClean="0">
                <a:solidFill>
                  <a:schemeClr val="bg1">
                    <a:lumMod val="65000"/>
                  </a:schemeClr>
                </a:solidFill>
              </a:rPr>
              <a:t>fotocellule</a:t>
            </a:r>
            <a:r>
              <a:rPr lang="en-US" sz="1200" dirty="0" smtClean="0">
                <a:solidFill>
                  <a:schemeClr val="bg1">
                    <a:lumMod val="65000"/>
                  </a:schemeClr>
                </a:solidFill>
              </a:rPr>
              <a:t>. </a:t>
            </a:r>
          </a:p>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13</a:t>
            </a:fld>
            <a:endParaRPr lang="it-IT"/>
          </a:p>
        </p:txBody>
      </p:sp>
    </p:spTree>
    <p:extLst>
      <p:ext uri="{BB962C8B-B14F-4D97-AF65-F5344CB8AC3E}">
        <p14:creationId xmlns:p14="http://schemas.microsoft.com/office/powerpoint/2010/main" val="155690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err="1" smtClean="0">
                <a:solidFill>
                  <a:schemeClr val="bg1">
                    <a:lumMod val="65000"/>
                  </a:schemeClr>
                </a:solidFill>
              </a:rPr>
              <a:t>L’unico</a:t>
            </a:r>
            <a:r>
              <a:rPr lang="en-US" sz="1200" dirty="0" smtClean="0">
                <a:solidFill>
                  <a:schemeClr val="bg1">
                    <a:lumMod val="65000"/>
                  </a:schemeClr>
                </a:solidFill>
              </a:rPr>
              <a:t> </a:t>
            </a:r>
            <a:r>
              <a:rPr lang="en-US" sz="1200" dirty="0" err="1" smtClean="0">
                <a:solidFill>
                  <a:schemeClr val="bg1">
                    <a:lumMod val="65000"/>
                  </a:schemeClr>
                </a:solidFill>
              </a:rPr>
              <a:t>attuatore</a:t>
            </a:r>
            <a:r>
              <a:rPr lang="en-US" sz="1200" dirty="0" smtClean="0">
                <a:solidFill>
                  <a:schemeClr val="bg1">
                    <a:lumMod val="65000"/>
                  </a:schemeClr>
                </a:solidFill>
              </a:rPr>
              <a:t> </a:t>
            </a:r>
            <a:r>
              <a:rPr lang="en-US" sz="1200" dirty="0" err="1" smtClean="0">
                <a:solidFill>
                  <a:schemeClr val="bg1">
                    <a:lumMod val="65000"/>
                  </a:schemeClr>
                </a:solidFill>
              </a:rPr>
              <a:t>fisico</a:t>
            </a:r>
            <a:r>
              <a:rPr lang="en-US" sz="1200" dirty="0" smtClean="0">
                <a:solidFill>
                  <a:schemeClr val="bg1">
                    <a:lumMod val="65000"/>
                  </a:schemeClr>
                </a:solidFill>
              </a:rPr>
              <a:t> </a:t>
            </a:r>
            <a:r>
              <a:rPr lang="en-US" sz="1200" dirty="0" err="1" smtClean="0">
                <a:solidFill>
                  <a:schemeClr val="bg1">
                    <a:lumMod val="65000"/>
                  </a:schemeClr>
                </a:solidFill>
              </a:rPr>
              <a:t>che</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nostro</a:t>
            </a:r>
            <a:r>
              <a:rPr lang="en-US" sz="1200" dirty="0" smtClean="0">
                <a:solidFill>
                  <a:schemeClr val="bg1">
                    <a:lumMod val="65000"/>
                  </a:schemeClr>
                </a:solidFill>
              </a:rPr>
              <a:t> Sistema </a:t>
            </a:r>
            <a:r>
              <a:rPr lang="en-US" sz="1200" dirty="0" err="1" smtClean="0">
                <a:solidFill>
                  <a:schemeClr val="bg1">
                    <a:lumMod val="65000"/>
                  </a:schemeClr>
                </a:solidFill>
              </a:rPr>
              <a:t>prevede</a:t>
            </a:r>
            <a:r>
              <a:rPr lang="en-US" sz="1200" dirty="0" smtClean="0">
                <a:solidFill>
                  <a:schemeClr val="bg1">
                    <a:lumMod val="65000"/>
                  </a:schemeClr>
                </a:solidFill>
              </a:rPr>
              <a:t> </a:t>
            </a:r>
            <a:r>
              <a:rPr lang="en-US" sz="1200" dirty="0" err="1" smtClean="0">
                <a:solidFill>
                  <a:schemeClr val="bg1">
                    <a:lumMod val="65000"/>
                  </a:schemeClr>
                </a:solidFill>
              </a:rPr>
              <a:t>è</a:t>
            </a:r>
            <a:r>
              <a:rPr lang="en-US" sz="1200" dirty="0" smtClean="0">
                <a:solidFill>
                  <a:schemeClr val="bg1">
                    <a:lumMod val="65000"/>
                  </a:schemeClr>
                </a:solidFill>
              </a:rPr>
              <a:t> la </a:t>
            </a:r>
            <a:r>
              <a:rPr lang="en-US" sz="1200" dirty="0" err="1" smtClean="0">
                <a:solidFill>
                  <a:schemeClr val="bg1">
                    <a:lumMod val="65000"/>
                  </a:schemeClr>
                </a:solidFill>
              </a:rPr>
              <a:t>diga</a:t>
            </a:r>
            <a:r>
              <a:rPr lang="en-US" sz="1200" dirty="0" smtClean="0">
                <a:solidFill>
                  <a:schemeClr val="bg1">
                    <a:lumMod val="65000"/>
                  </a:schemeClr>
                </a:solidFill>
              </a:rPr>
              <a:t>. Questa </a:t>
            </a:r>
            <a:r>
              <a:rPr lang="en-US" sz="1200" dirty="0" err="1" smtClean="0">
                <a:solidFill>
                  <a:schemeClr val="bg1">
                    <a:lumMod val="65000"/>
                  </a:schemeClr>
                </a:solidFill>
              </a:rPr>
              <a:t>verrà</a:t>
            </a:r>
            <a:r>
              <a:rPr lang="en-US" sz="1200" dirty="0" smtClean="0">
                <a:solidFill>
                  <a:schemeClr val="bg1">
                    <a:lumMod val="65000"/>
                  </a:schemeClr>
                </a:solidFill>
              </a:rPr>
              <a:t> </a:t>
            </a:r>
            <a:r>
              <a:rPr lang="en-US" sz="1200" dirty="0" err="1" smtClean="0">
                <a:solidFill>
                  <a:schemeClr val="bg1">
                    <a:lumMod val="65000"/>
                  </a:schemeClr>
                </a:solidFill>
              </a:rPr>
              <a:t>controllata</a:t>
            </a:r>
            <a:r>
              <a:rPr lang="en-US" sz="1200" dirty="0" smtClean="0">
                <a:solidFill>
                  <a:schemeClr val="bg1">
                    <a:lumMod val="65000"/>
                  </a:schemeClr>
                </a:solidFill>
              </a:rPr>
              <a:t> dal Sistema con un </a:t>
            </a:r>
            <a:r>
              <a:rPr lang="en-US" sz="1200" dirty="0" err="1" smtClean="0">
                <a:solidFill>
                  <a:schemeClr val="bg1">
                    <a:lumMod val="65000"/>
                  </a:schemeClr>
                </a:solidFill>
              </a:rPr>
              <a:t>controllo</a:t>
            </a:r>
            <a:r>
              <a:rPr lang="en-US" sz="1200" dirty="0" smtClean="0">
                <a:solidFill>
                  <a:schemeClr val="bg1">
                    <a:lumMod val="65000"/>
                  </a:schemeClr>
                </a:solidFill>
              </a:rPr>
              <a:t> </a:t>
            </a:r>
            <a:r>
              <a:rPr lang="en-US" sz="1200" dirty="0" err="1" smtClean="0">
                <a:solidFill>
                  <a:schemeClr val="bg1">
                    <a:lumMod val="65000"/>
                  </a:schemeClr>
                </a:solidFill>
              </a:rPr>
              <a:t>remoto</a:t>
            </a:r>
            <a:r>
              <a:rPr lang="en-US" sz="1200" dirty="0" smtClean="0">
                <a:solidFill>
                  <a:schemeClr val="bg1">
                    <a:lumMod val="65000"/>
                  </a:schemeClr>
                </a:solidFill>
              </a:rPr>
              <a:t>. Sara </a:t>
            </a:r>
            <a:r>
              <a:rPr lang="en-US" sz="1200" dirty="0" err="1" smtClean="0">
                <a:solidFill>
                  <a:schemeClr val="bg1">
                    <a:lumMod val="65000"/>
                  </a:schemeClr>
                </a:solidFill>
              </a:rPr>
              <a:t>possibile</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p>
          <a:p>
            <a:pPr marL="171450" indent="-171450">
              <a:buFont typeface="Arial" charset="0"/>
              <a:buChar char="•"/>
            </a:pPr>
            <a:r>
              <a:rPr lang="en-US" sz="1200" dirty="0" err="1" smtClean="0">
                <a:solidFill>
                  <a:schemeClr val="bg1">
                    <a:lumMod val="65000"/>
                  </a:schemeClr>
                </a:solidFill>
              </a:rPr>
              <a:t>Aprire</a:t>
            </a:r>
            <a:r>
              <a:rPr lang="en-US" sz="1200" dirty="0" smtClean="0">
                <a:solidFill>
                  <a:schemeClr val="bg1">
                    <a:lumMod val="65000"/>
                  </a:schemeClr>
                </a:solidFill>
              </a:rPr>
              <a:t> la </a:t>
            </a:r>
            <a:r>
              <a:rPr lang="en-US" sz="1200" dirty="0" err="1" smtClean="0">
                <a:solidFill>
                  <a:schemeClr val="bg1">
                    <a:lumMod val="65000"/>
                  </a:schemeClr>
                </a:solidFill>
              </a:rPr>
              <a:t>diga</a:t>
            </a:r>
            <a:r>
              <a:rPr lang="en-US" sz="1200" dirty="0" smtClean="0">
                <a:solidFill>
                  <a:schemeClr val="bg1">
                    <a:lumMod val="65000"/>
                  </a:schemeClr>
                </a:solidFill>
              </a:rPr>
              <a:t> per </a:t>
            </a:r>
            <a:r>
              <a:rPr lang="en-US" sz="1200" dirty="0" err="1" smtClean="0">
                <a:solidFill>
                  <a:schemeClr val="bg1">
                    <a:lumMod val="65000"/>
                  </a:schemeClr>
                </a:solidFill>
              </a:rPr>
              <a:t>permettere</a:t>
            </a:r>
            <a:r>
              <a:rPr lang="en-US" sz="1200" dirty="0" smtClean="0">
                <a:solidFill>
                  <a:schemeClr val="bg1">
                    <a:lumMod val="65000"/>
                  </a:schemeClr>
                </a:solidFill>
              </a:rPr>
              <a:t> </a:t>
            </a:r>
            <a:r>
              <a:rPr lang="en-US" sz="1200" dirty="0" err="1" smtClean="0">
                <a:solidFill>
                  <a:schemeClr val="bg1">
                    <a:lumMod val="65000"/>
                  </a:schemeClr>
                </a:solidFill>
              </a:rPr>
              <a:t>all’acqua</a:t>
            </a:r>
            <a:r>
              <a:rPr lang="en-US" sz="1200" dirty="0" smtClean="0">
                <a:solidFill>
                  <a:schemeClr val="bg1">
                    <a:lumMod val="65000"/>
                  </a:schemeClr>
                </a:solidFill>
              </a:rPr>
              <a:t> di </a:t>
            </a:r>
            <a:r>
              <a:rPr lang="en-US" sz="1200" dirty="0" err="1" smtClean="0">
                <a:solidFill>
                  <a:schemeClr val="bg1">
                    <a:lumMod val="65000"/>
                  </a:schemeClr>
                </a:solidFill>
              </a:rPr>
              <a:t>defluire</a:t>
            </a:r>
            <a:r>
              <a:rPr lang="en-US" sz="1200" dirty="0" smtClean="0">
                <a:solidFill>
                  <a:schemeClr val="bg1">
                    <a:lumMod val="65000"/>
                  </a:schemeClr>
                </a:solidFill>
              </a:rPr>
              <a:t> dal un determinate </a:t>
            </a:r>
            <a:r>
              <a:rPr lang="en-US" sz="1200" dirty="0" err="1" smtClean="0">
                <a:solidFill>
                  <a:schemeClr val="bg1">
                    <a:lumMod val="65000"/>
                  </a:schemeClr>
                </a:solidFill>
              </a:rPr>
              <a:t>corso</a:t>
            </a:r>
            <a:r>
              <a:rPr lang="en-US" sz="1200" dirty="0" smtClean="0">
                <a:solidFill>
                  <a:schemeClr val="bg1">
                    <a:lumMod val="65000"/>
                  </a:schemeClr>
                </a:solidFill>
              </a:rPr>
              <a:t> </a:t>
            </a:r>
            <a:r>
              <a:rPr lang="en-US" sz="1200" dirty="0" err="1" smtClean="0">
                <a:solidFill>
                  <a:schemeClr val="bg1">
                    <a:lumMod val="65000"/>
                  </a:schemeClr>
                </a:solidFill>
              </a:rPr>
              <a:t>d’acqua</a:t>
            </a:r>
            <a:endParaRPr lang="en-US" sz="1200" dirty="0" smtClean="0">
              <a:solidFill>
                <a:schemeClr val="bg1">
                  <a:lumMod val="65000"/>
                </a:schemeClr>
              </a:solidFill>
            </a:endParaRPr>
          </a:p>
          <a:p>
            <a:pPr marL="171450" indent="-171450">
              <a:buFont typeface="Arial" charset="0"/>
              <a:buChar char="•"/>
            </a:pPr>
            <a:r>
              <a:rPr lang="en-US" sz="1200" dirty="0" err="1" smtClean="0">
                <a:solidFill>
                  <a:schemeClr val="bg1">
                    <a:lumMod val="65000"/>
                  </a:schemeClr>
                </a:solidFill>
              </a:rPr>
              <a:t>Chiudere</a:t>
            </a:r>
            <a:r>
              <a:rPr lang="en-US" sz="1200" dirty="0" smtClean="0">
                <a:solidFill>
                  <a:schemeClr val="bg1">
                    <a:lumMod val="65000"/>
                  </a:schemeClr>
                </a:solidFill>
              </a:rPr>
              <a:t> la </a:t>
            </a:r>
            <a:r>
              <a:rPr lang="en-US" sz="1200" dirty="0" err="1" smtClean="0">
                <a:solidFill>
                  <a:schemeClr val="bg1">
                    <a:lumMod val="65000"/>
                  </a:schemeClr>
                </a:solidFill>
              </a:rPr>
              <a:t>diga</a:t>
            </a:r>
            <a:r>
              <a:rPr lang="en-US" sz="1200" dirty="0" smtClean="0">
                <a:solidFill>
                  <a:schemeClr val="bg1">
                    <a:lumMod val="65000"/>
                  </a:schemeClr>
                </a:solidFill>
              </a:rPr>
              <a:t> per </a:t>
            </a:r>
            <a:r>
              <a:rPr lang="en-US" sz="1200" dirty="0" err="1" smtClean="0">
                <a:solidFill>
                  <a:schemeClr val="bg1">
                    <a:lumMod val="65000"/>
                  </a:schemeClr>
                </a:solidFill>
              </a:rPr>
              <a:t>ottenere</a:t>
            </a:r>
            <a:r>
              <a:rPr lang="en-US" sz="1200" dirty="0" smtClean="0">
                <a:solidFill>
                  <a:schemeClr val="bg1">
                    <a:lumMod val="65000"/>
                  </a:schemeClr>
                </a:solidFill>
              </a:rPr>
              <a:t> </a:t>
            </a:r>
            <a:r>
              <a:rPr lang="en-US" sz="1200" dirty="0" err="1" smtClean="0">
                <a:solidFill>
                  <a:schemeClr val="bg1">
                    <a:lumMod val="65000"/>
                  </a:schemeClr>
                </a:solidFill>
              </a:rPr>
              <a:t>l’effetto</a:t>
            </a:r>
            <a:r>
              <a:rPr lang="en-US" sz="1200" dirty="0" smtClean="0">
                <a:solidFill>
                  <a:schemeClr val="bg1">
                    <a:lumMod val="65000"/>
                  </a:schemeClr>
                </a:solidFill>
              </a:rPr>
              <a:t> </a:t>
            </a:r>
            <a:r>
              <a:rPr lang="en-US" sz="1200" dirty="0" err="1" smtClean="0">
                <a:solidFill>
                  <a:schemeClr val="bg1">
                    <a:lumMod val="65000"/>
                  </a:schemeClr>
                </a:solidFill>
              </a:rPr>
              <a:t>opposto</a:t>
            </a:r>
            <a:endParaRPr lang="en-US" sz="1200" dirty="0" smtClean="0">
              <a:solidFill>
                <a:schemeClr val="bg1">
                  <a:lumMod val="65000"/>
                </a:schemeClr>
              </a:solidFill>
            </a:endParaRPr>
          </a:p>
          <a:p>
            <a:pPr marL="171450" indent="-171450">
              <a:buFont typeface="Arial" charset="0"/>
              <a:buChar char="•"/>
            </a:pPr>
            <a:r>
              <a:rPr lang="en-US" sz="1200" dirty="0" err="1" smtClean="0">
                <a:solidFill>
                  <a:schemeClr val="bg1">
                    <a:lumMod val="65000"/>
                  </a:schemeClr>
                </a:solidFill>
              </a:rPr>
              <a:t>Posizionarla</a:t>
            </a:r>
            <a:r>
              <a:rPr lang="en-US" sz="1200" dirty="0" smtClean="0">
                <a:solidFill>
                  <a:schemeClr val="bg1">
                    <a:lumMod val="65000"/>
                  </a:schemeClr>
                </a:solidFill>
              </a:rPr>
              <a:t> in </a:t>
            </a:r>
            <a:r>
              <a:rPr lang="en-US" sz="1200" dirty="0" err="1" smtClean="0">
                <a:solidFill>
                  <a:schemeClr val="bg1">
                    <a:lumMod val="65000"/>
                  </a:schemeClr>
                </a:solidFill>
              </a:rPr>
              <a:t>una</a:t>
            </a:r>
            <a:r>
              <a:rPr lang="en-US" sz="1200" dirty="0" smtClean="0">
                <a:solidFill>
                  <a:schemeClr val="bg1">
                    <a:lumMod val="65000"/>
                  </a:schemeClr>
                </a:solidFill>
              </a:rPr>
              <a:t> </a:t>
            </a:r>
            <a:r>
              <a:rPr lang="en-US" sz="1200" dirty="0" err="1" smtClean="0">
                <a:solidFill>
                  <a:schemeClr val="bg1">
                    <a:lumMod val="65000"/>
                  </a:schemeClr>
                </a:solidFill>
              </a:rPr>
              <a:t>posizioni</a:t>
            </a:r>
            <a:r>
              <a:rPr lang="en-US" sz="1200" dirty="0" smtClean="0">
                <a:solidFill>
                  <a:schemeClr val="bg1">
                    <a:lumMod val="65000"/>
                  </a:schemeClr>
                </a:solidFill>
              </a:rPr>
              <a:t> intermedia se </a:t>
            </a:r>
            <a:r>
              <a:rPr lang="en-US" sz="1200" dirty="0" err="1" smtClean="0">
                <a:solidFill>
                  <a:schemeClr val="bg1">
                    <a:lumMod val="65000"/>
                  </a:schemeClr>
                </a:solidFill>
              </a:rPr>
              <a:t>necessario</a:t>
            </a:r>
            <a:r>
              <a:rPr lang="en-US" sz="1200" dirty="0" smtClean="0">
                <a:solidFill>
                  <a:schemeClr val="bg1">
                    <a:lumMod val="65000"/>
                  </a:schemeClr>
                </a:solidFill>
              </a:rPr>
              <a:t> </a:t>
            </a:r>
          </a:p>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14</a:t>
            </a:fld>
            <a:endParaRPr lang="it-IT"/>
          </a:p>
        </p:txBody>
      </p:sp>
    </p:spTree>
    <p:extLst>
      <p:ext uri="{BB962C8B-B14F-4D97-AF65-F5344CB8AC3E}">
        <p14:creationId xmlns:p14="http://schemas.microsoft.com/office/powerpoint/2010/main" val="658751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15</a:t>
            </a:fld>
            <a:endParaRPr lang="it-IT"/>
          </a:p>
        </p:txBody>
      </p:sp>
    </p:spTree>
    <p:extLst>
      <p:ext uri="{BB962C8B-B14F-4D97-AF65-F5344CB8AC3E}">
        <p14:creationId xmlns:p14="http://schemas.microsoft.com/office/powerpoint/2010/main" val="282268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solidFill>
                  <a:schemeClr val="bg1">
                    <a:lumMod val="65000"/>
                  </a:schemeClr>
                </a:solidFill>
              </a:rPr>
              <a:t>In </a:t>
            </a:r>
            <a:r>
              <a:rPr lang="en-US" sz="1200" dirty="0" err="1" smtClean="0">
                <a:solidFill>
                  <a:schemeClr val="bg1">
                    <a:lumMod val="65000"/>
                  </a:schemeClr>
                </a:solidFill>
              </a:rPr>
              <a:t>questa</a:t>
            </a:r>
            <a:r>
              <a:rPr lang="en-US" sz="1200" dirty="0" smtClean="0">
                <a:solidFill>
                  <a:schemeClr val="bg1">
                    <a:lumMod val="65000"/>
                  </a:schemeClr>
                </a:solidFill>
              </a:rPr>
              <a:t> slide </a:t>
            </a:r>
            <a:r>
              <a:rPr lang="en-US" sz="1200" dirty="0" err="1" smtClean="0">
                <a:solidFill>
                  <a:schemeClr val="bg1">
                    <a:lumMod val="65000"/>
                  </a:schemeClr>
                </a:solidFill>
              </a:rPr>
              <a:t>possiamo</a:t>
            </a:r>
            <a:r>
              <a:rPr lang="en-US" sz="1200" dirty="0" smtClean="0">
                <a:solidFill>
                  <a:schemeClr val="bg1">
                    <a:lumMod val="65000"/>
                  </a:schemeClr>
                </a:solidFill>
              </a:rPr>
              <a:t> </a:t>
            </a:r>
            <a:r>
              <a:rPr lang="en-US" sz="1200" dirty="0" err="1" smtClean="0">
                <a:solidFill>
                  <a:schemeClr val="bg1">
                    <a:lumMod val="65000"/>
                  </a:schemeClr>
                </a:solidFill>
              </a:rPr>
              <a:t>vedere</a:t>
            </a:r>
            <a:r>
              <a:rPr lang="en-US" sz="1200" dirty="0" smtClean="0">
                <a:solidFill>
                  <a:schemeClr val="bg1">
                    <a:lumMod val="65000"/>
                  </a:schemeClr>
                </a:solidFill>
              </a:rPr>
              <a:t> come </a:t>
            </a:r>
            <a:r>
              <a:rPr lang="en-US" sz="1200" dirty="0" err="1" smtClean="0">
                <a:solidFill>
                  <a:schemeClr val="bg1">
                    <a:lumMod val="65000"/>
                  </a:schemeClr>
                </a:solidFill>
              </a:rPr>
              <a:t>sono</a:t>
            </a:r>
            <a:r>
              <a:rPr lang="en-US" sz="1200" dirty="0" smtClean="0">
                <a:solidFill>
                  <a:schemeClr val="bg1">
                    <a:lumMod val="65000"/>
                  </a:schemeClr>
                </a:solidFill>
              </a:rPr>
              <a:t> </a:t>
            </a:r>
            <a:r>
              <a:rPr lang="en-US" sz="1200" dirty="0" err="1" smtClean="0">
                <a:solidFill>
                  <a:schemeClr val="bg1">
                    <a:lumMod val="65000"/>
                  </a:schemeClr>
                </a:solidFill>
              </a:rPr>
              <a:t>posizionati</a:t>
            </a:r>
            <a:r>
              <a:rPr lang="en-US" sz="1200" dirty="0" smtClean="0">
                <a:solidFill>
                  <a:schemeClr val="bg1">
                    <a:lumMod val="65000"/>
                  </a:schemeClr>
                </a:solidFill>
              </a:rPr>
              <a:t>  I </a:t>
            </a:r>
            <a:r>
              <a:rPr lang="en-US" sz="1200" dirty="0" err="1" smtClean="0">
                <a:solidFill>
                  <a:schemeClr val="bg1">
                    <a:lumMod val="65000"/>
                  </a:schemeClr>
                </a:solidFill>
              </a:rPr>
              <a:t>diversi</a:t>
            </a:r>
            <a:r>
              <a:rPr lang="en-US" sz="1200" dirty="0" smtClean="0">
                <a:solidFill>
                  <a:schemeClr val="bg1">
                    <a:lumMod val="65000"/>
                  </a:schemeClr>
                </a:solidFill>
              </a:rPr>
              <a:t> </a:t>
            </a:r>
            <a:r>
              <a:rPr lang="en-US" sz="1200" dirty="0" err="1" smtClean="0">
                <a:solidFill>
                  <a:schemeClr val="bg1">
                    <a:lumMod val="65000"/>
                  </a:schemeClr>
                </a:solidFill>
              </a:rPr>
              <a:t>sensori</a:t>
            </a:r>
            <a:r>
              <a:rPr lang="en-US" sz="1200" dirty="0" smtClean="0">
                <a:solidFill>
                  <a:schemeClr val="bg1">
                    <a:lumMod val="65000"/>
                  </a:schemeClr>
                </a:solidFill>
              </a:rPr>
              <a:t> </a:t>
            </a:r>
            <a:r>
              <a:rPr lang="en-US" sz="1200" dirty="0" err="1" smtClean="0">
                <a:solidFill>
                  <a:schemeClr val="bg1">
                    <a:lumMod val="65000"/>
                  </a:schemeClr>
                </a:solidFill>
              </a:rPr>
              <a:t>ed</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a:t>
            </a:r>
            <a:r>
              <a:rPr lang="en-US" sz="1200" dirty="0" err="1" smtClean="0">
                <a:solidFill>
                  <a:schemeClr val="bg1">
                    <a:lumMod val="65000"/>
                  </a:schemeClr>
                </a:solidFill>
              </a:rPr>
              <a:t>rispetto</a:t>
            </a:r>
            <a:r>
              <a:rPr lang="en-US" sz="1200" dirty="0" smtClean="0">
                <a:solidFill>
                  <a:schemeClr val="bg1">
                    <a:lumMod val="65000"/>
                  </a:schemeClr>
                </a:solidFill>
              </a:rPr>
              <a:t> ad un </a:t>
            </a:r>
            <a:r>
              <a:rPr lang="en-US" sz="1200" dirty="0" err="1" smtClean="0">
                <a:solidFill>
                  <a:schemeClr val="bg1">
                    <a:lumMod val="65000"/>
                  </a:schemeClr>
                </a:solidFill>
              </a:rPr>
              <a:t>corso</a:t>
            </a:r>
            <a:r>
              <a:rPr lang="en-US" sz="1200" dirty="0" smtClean="0">
                <a:solidFill>
                  <a:schemeClr val="bg1">
                    <a:lumMod val="65000"/>
                  </a:schemeClr>
                </a:solidFill>
              </a:rPr>
              <a:t> </a:t>
            </a:r>
            <a:r>
              <a:rPr lang="en-US" sz="1200" dirty="0" err="1" smtClean="0">
                <a:solidFill>
                  <a:schemeClr val="bg1">
                    <a:lumMod val="65000"/>
                  </a:schemeClr>
                </a:solidFill>
              </a:rPr>
              <a:t>d’acqua</a:t>
            </a:r>
            <a:r>
              <a:rPr lang="en-US" sz="1200" dirty="0" smtClean="0">
                <a:solidFill>
                  <a:schemeClr val="bg1">
                    <a:lumMod val="65000"/>
                  </a:schemeClr>
                </a:solidFill>
              </a:rPr>
              <a:t>. </a:t>
            </a:r>
          </a:p>
          <a:p>
            <a:r>
              <a:rPr lang="en-US" sz="1200" dirty="0" smtClean="0">
                <a:solidFill>
                  <a:schemeClr val="bg1">
                    <a:lumMod val="65000"/>
                  </a:schemeClr>
                </a:solidFill>
              </a:rPr>
              <a:t>Il </a:t>
            </a:r>
            <a:r>
              <a:rPr lang="en-US" sz="1200" dirty="0" err="1" smtClean="0">
                <a:solidFill>
                  <a:schemeClr val="bg1">
                    <a:lumMod val="65000"/>
                  </a:schemeClr>
                </a:solidFill>
              </a:rPr>
              <a:t>sensore</a:t>
            </a:r>
            <a:r>
              <a:rPr lang="en-US" sz="1200" dirty="0" smtClean="0">
                <a:solidFill>
                  <a:schemeClr val="bg1">
                    <a:lumMod val="65000"/>
                  </a:schemeClr>
                </a:solidFill>
              </a:rPr>
              <a:t> di </a:t>
            </a:r>
            <a:r>
              <a:rPr lang="en-US" sz="1200" dirty="0" err="1" smtClean="0">
                <a:solidFill>
                  <a:schemeClr val="bg1">
                    <a:lumMod val="65000"/>
                  </a:schemeClr>
                </a:solidFill>
              </a:rPr>
              <a:t>rilevamento</a:t>
            </a:r>
            <a:r>
              <a:rPr lang="en-US" sz="1200" dirty="0" smtClean="0">
                <a:solidFill>
                  <a:schemeClr val="bg1">
                    <a:lumMod val="65000"/>
                  </a:schemeClr>
                </a:solidFill>
              </a:rPr>
              <a:t> del </a:t>
            </a:r>
            <a:r>
              <a:rPr lang="en-US" sz="1200" dirty="0" err="1" smtClean="0">
                <a:solidFill>
                  <a:schemeClr val="bg1">
                    <a:lumMod val="65000"/>
                  </a:schemeClr>
                </a:solidFill>
              </a:rPr>
              <a:t>livello</a:t>
            </a:r>
            <a:r>
              <a:rPr lang="en-US" sz="1200" dirty="0" smtClean="0">
                <a:solidFill>
                  <a:schemeClr val="bg1">
                    <a:lumMod val="65000"/>
                  </a:schemeClr>
                </a:solidFill>
              </a:rPr>
              <a:t> </a:t>
            </a:r>
            <a:r>
              <a:rPr lang="en-US" sz="1200" dirty="0" err="1" smtClean="0">
                <a:solidFill>
                  <a:schemeClr val="bg1">
                    <a:lumMod val="65000"/>
                  </a:schemeClr>
                </a:solidFill>
              </a:rPr>
              <a:t>idrico</a:t>
            </a:r>
            <a:r>
              <a:rPr lang="en-US" sz="1200" dirty="0" smtClean="0">
                <a:solidFill>
                  <a:schemeClr val="bg1">
                    <a:lumMod val="65000"/>
                  </a:schemeClr>
                </a:solidFill>
              </a:rPr>
              <a:t> e </a:t>
            </a:r>
            <a:r>
              <a:rPr lang="en-US" sz="1200" dirty="0" err="1" smtClean="0">
                <a:solidFill>
                  <a:schemeClr val="bg1">
                    <a:lumMod val="65000"/>
                  </a:schemeClr>
                </a:solidFill>
              </a:rPr>
              <a:t>della</a:t>
            </a:r>
            <a:r>
              <a:rPr lang="en-US" sz="1200" dirty="0" smtClean="0">
                <a:solidFill>
                  <a:schemeClr val="bg1">
                    <a:lumMod val="65000"/>
                  </a:schemeClr>
                </a:solidFill>
              </a:rPr>
              <a:t> </a:t>
            </a:r>
            <a:r>
              <a:rPr lang="en-US" sz="1200" dirty="0" err="1" smtClean="0">
                <a:solidFill>
                  <a:schemeClr val="bg1">
                    <a:lumMod val="65000"/>
                  </a:schemeClr>
                </a:solidFill>
              </a:rPr>
              <a:t>velocità</a:t>
            </a:r>
            <a:r>
              <a:rPr lang="en-US" sz="1200" dirty="0" smtClean="0">
                <a:solidFill>
                  <a:schemeClr val="bg1">
                    <a:lumMod val="65000"/>
                  </a:schemeClr>
                </a:solidFill>
              </a:rPr>
              <a:t> del </a:t>
            </a:r>
            <a:r>
              <a:rPr lang="en-US" sz="1200" dirty="0" err="1" smtClean="0">
                <a:solidFill>
                  <a:schemeClr val="bg1">
                    <a:lumMod val="65000"/>
                  </a:schemeClr>
                </a:solidFill>
              </a:rPr>
              <a:t>flusso</a:t>
            </a:r>
            <a:r>
              <a:rPr lang="en-US" sz="1200" dirty="0" smtClean="0">
                <a:solidFill>
                  <a:schemeClr val="bg1">
                    <a:lumMod val="65000"/>
                  </a:schemeClr>
                </a:solidFill>
              </a:rPr>
              <a:t> </a:t>
            </a:r>
            <a:r>
              <a:rPr lang="en-US" sz="1200" dirty="0" err="1" smtClean="0">
                <a:solidFill>
                  <a:schemeClr val="bg1">
                    <a:lumMod val="65000"/>
                  </a:schemeClr>
                </a:solidFill>
              </a:rPr>
              <a:t>sarà</a:t>
            </a:r>
            <a:r>
              <a:rPr lang="en-US" sz="1200" dirty="0" smtClean="0">
                <a:solidFill>
                  <a:schemeClr val="bg1">
                    <a:lumMod val="65000"/>
                  </a:schemeClr>
                </a:solidFill>
              </a:rPr>
              <a:t> </a:t>
            </a:r>
            <a:r>
              <a:rPr lang="en-US" sz="1200" dirty="0" err="1" smtClean="0">
                <a:solidFill>
                  <a:schemeClr val="bg1">
                    <a:lumMod val="65000"/>
                  </a:schemeClr>
                </a:solidFill>
              </a:rPr>
              <a:t>posizionato</a:t>
            </a:r>
            <a:r>
              <a:rPr lang="en-US" sz="1200" dirty="0" smtClean="0">
                <a:solidFill>
                  <a:schemeClr val="bg1">
                    <a:lumMod val="65000"/>
                  </a:schemeClr>
                </a:solidFill>
              </a:rPr>
              <a:t> </a:t>
            </a:r>
            <a:r>
              <a:rPr lang="en-US" sz="1200" dirty="0" err="1" smtClean="0">
                <a:solidFill>
                  <a:schemeClr val="bg1">
                    <a:lumMod val="65000"/>
                  </a:schemeClr>
                </a:solidFill>
              </a:rPr>
              <a:t>direttamente</a:t>
            </a:r>
            <a:r>
              <a:rPr lang="en-US" sz="1200" dirty="0" smtClean="0">
                <a:solidFill>
                  <a:schemeClr val="bg1">
                    <a:lumMod val="65000"/>
                  </a:schemeClr>
                </a:solidFill>
              </a:rPr>
              <a:t> </a:t>
            </a:r>
            <a:r>
              <a:rPr lang="en-US" sz="1200" dirty="0" err="1" smtClean="0">
                <a:solidFill>
                  <a:schemeClr val="bg1">
                    <a:lumMod val="65000"/>
                  </a:schemeClr>
                </a:solidFill>
              </a:rPr>
              <a:t>sopra</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flusso</a:t>
            </a:r>
            <a:r>
              <a:rPr lang="en-US" sz="1200" dirty="0" smtClean="0">
                <a:solidFill>
                  <a:schemeClr val="bg1">
                    <a:lumMod val="65000"/>
                  </a:schemeClr>
                </a:solidFill>
              </a:rPr>
              <a:t>, </a:t>
            </a:r>
            <a:r>
              <a:rPr lang="en-US" sz="1200" dirty="0" err="1" smtClean="0">
                <a:solidFill>
                  <a:schemeClr val="bg1">
                    <a:lumMod val="65000"/>
                  </a:schemeClr>
                </a:solidFill>
              </a:rPr>
              <a:t>sfruttando</a:t>
            </a:r>
            <a:r>
              <a:rPr lang="en-US" sz="1200" dirty="0" smtClean="0">
                <a:solidFill>
                  <a:schemeClr val="bg1">
                    <a:lumMod val="65000"/>
                  </a:schemeClr>
                </a:solidFill>
              </a:rPr>
              <a:t> </a:t>
            </a:r>
            <a:r>
              <a:rPr lang="en-US" sz="1200" dirty="0" err="1" smtClean="0">
                <a:solidFill>
                  <a:schemeClr val="bg1">
                    <a:lumMod val="65000"/>
                  </a:schemeClr>
                </a:solidFill>
              </a:rPr>
              <a:t>eventaulmente</a:t>
            </a:r>
            <a:r>
              <a:rPr lang="en-US" sz="1200" dirty="0" smtClean="0">
                <a:solidFill>
                  <a:schemeClr val="bg1">
                    <a:lumMod val="65000"/>
                  </a:schemeClr>
                </a:solidFill>
              </a:rPr>
              <a:t> </a:t>
            </a:r>
            <a:r>
              <a:rPr lang="en-US" sz="1200" dirty="0" err="1" smtClean="0">
                <a:solidFill>
                  <a:schemeClr val="bg1">
                    <a:lumMod val="65000"/>
                  </a:schemeClr>
                </a:solidFill>
              </a:rPr>
              <a:t>infrastrutture</a:t>
            </a:r>
            <a:r>
              <a:rPr lang="en-US" sz="1200" dirty="0" smtClean="0">
                <a:solidFill>
                  <a:schemeClr val="bg1">
                    <a:lumMod val="65000"/>
                  </a:schemeClr>
                </a:solidFill>
              </a:rPr>
              <a:t> </a:t>
            </a:r>
            <a:r>
              <a:rPr lang="en-US" sz="1200" dirty="0" err="1" smtClean="0">
                <a:solidFill>
                  <a:schemeClr val="bg1">
                    <a:lumMod val="65000"/>
                  </a:schemeClr>
                </a:solidFill>
              </a:rPr>
              <a:t>preesistenti</a:t>
            </a:r>
            <a:r>
              <a:rPr lang="en-US" sz="1200" dirty="0" smtClean="0">
                <a:solidFill>
                  <a:schemeClr val="bg1">
                    <a:lumMod val="65000"/>
                  </a:schemeClr>
                </a:solidFill>
              </a:rPr>
              <a:t> come </a:t>
            </a:r>
            <a:r>
              <a:rPr lang="en-US" sz="1200" dirty="0" err="1" smtClean="0">
                <a:solidFill>
                  <a:schemeClr val="bg1">
                    <a:lumMod val="65000"/>
                  </a:schemeClr>
                </a:solidFill>
              </a:rPr>
              <a:t>ponti</a:t>
            </a:r>
            <a:r>
              <a:rPr lang="en-US" sz="1200" dirty="0" smtClean="0">
                <a:solidFill>
                  <a:schemeClr val="bg1">
                    <a:lumMod val="65000"/>
                  </a:schemeClr>
                </a:solidFill>
              </a:rPr>
              <a:t> </a:t>
            </a:r>
            <a:r>
              <a:rPr lang="en-US" sz="1200" dirty="0" err="1" smtClean="0">
                <a:solidFill>
                  <a:schemeClr val="bg1">
                    <a:lumMod val="65000"/>
                  </a:schemeClr>
                </a:solidFill>
              </a:rPr>
              <a:t>oppure</a:t>
            </a:r>
            <a:r>
              <a:rPr lang="en-US" sz="1200" dirty="0" smtClean="0">
                <a:solidFill>
                  <a:schemeClr val="bg1">
                    <a:lumMod val="65000"/>
                  </a:schemeClr>
                </a:solidFill>
              </a:rPr>
              <a:t> </a:t>
            </a:r>
            <a:r>
              <a:rPr lang="en-US" sz="1200" dirty="0" err="1" smtClean="0">
                <a:solidFill>
                  <a:schemeClr val="bg1">
                    <a:lumMod val="65000"/>
                  </a:schemeClr>
                </a:solidFill>
              </a:rPr>
              <a:t>posizionandolo</a:t>
            </a:r>
            <a:r>
              <a:rPr lang="en-US" sz="1200" dirty="0" smtClean="0">
                <a:solidFill>
                  <a:schemeClr val="bg1">
                    <a:lumMod val="65000"/>
                  </a:schemeClr>
                </a:solidFill>
              </a:rPr>
              <a:t> </a:t>
            </a:r>
            <a:r>
              <a:rPr lang="en-US" sz="1200" dirty="0" err="1" smtClean="0">
                <a:solidFill>
                  <a:schemeClr val="bg1">
                    <a:lumMod val="65000"/>
                  </a:schemeClr>
                </a:solidFill>
              </a:rPr>
              <a:t>su</a:t>
            </a:r>
            <a:r>
              <a:rPr lang="en-US" sz="1200" dirty="0" smtClean="0">
                <a:solidFill>
                  <a:schemeClr val="bg1">
                    <a:lumMod val="65000"/>
                  </a:schemeClr>
                </a:solidFill>
              </a:rPr>
              <a:t> un apposite </a:t>
            </a:r>
            <a:r>
              <a:rPr lang="en-US" sz="1200" dirty="0" err="1" smtClean="0">
                <a:solidFill>
                  <a:schemeClr val="bg1">
                    <a:lumMod val="65000"/>
                  </a:schemeClr>
                </a:solidFill>
              </a:rPr>
              <a:t>struttura</a:t>
            </a:r>
            <a:r>
              <a:rPr lang="en-US" sz="1200" dirty="0" smtClean="0">
                <a:solidFill>
                  <a:schemeClr val="bg1">
                    <a:lumMod val="65000"/>
                  </a:schemeClr>
                </a:solidFill>
              </a:rPr>
              <a:t>, </a:t>
            </a:r>
            <a:r>
              <a:rPr lang="en-US" sz="1200" dirty="0" err="1" smtClean="0">
                <a:solidFill>
                  <a:schemeClr val="bg1">
                    <a:lumMod val="65000"/>
                  </a:schemeClr>
                </a:solidFill>
              </a:rPr>
              <a:t>solitamente</a:t>
            </a:r>
            <a:r>
              <a:rPr lang="en-US" sz="1200" dirty="0" smtClean="0">
                <a:solidFill>
                  <a:schemeClr val="bg1">
                    <a:lumMod val="65000"/>
                  </a:schemeClr>
                </a:solidFill>
              </a:rPr>
              <a:t> un </a:t>
            </a:r>
            <a:r>
              <a:rPr lang="en-US" sz="1200" dirty="0" err="1" smtClean="0">
                <a:solidFill>
                  <a:schemeClr val="bg1">
                    <a:lumMod val="65000"/>
                  </a:schemeClr>
                </a:solidFill>
              </a:rPr>
              <a:t>palo</a:t>
            </a:r>
            <a:r>
              <a:rPr lang="en-US" sz="1200" dirty="0" smtClean="0">
                <a:solidFill>
                  <a:schemeClr val="bg1">
                    <a:lumMod val="65000"/>
                  </a:schemeClr>
                </a:solidFill>
              </a:rPr>
              <a:t>, </a:t>
            </a:r>
            <a:r>
              <a:rPr lang="en-US" sz="1200" dirty="0" err="1" smtClean="0">
                <a:solidFill>
                  <a:schemeClr val="bg1">
                    <a:lumMod val="65000"/>
                  </a:schemeClr>
                </a:solidFill>
              </a:rPr>
              <a:t>piazzata</a:t>
            </a:r>
            <a:r>
              <a:rPr lang="en-US" sz="1200" dirty="0" smtClean="0">
                <a:solidFill>
                  <a:schemeClr val="bg1">
                    <a:lumMod val="65000"/>
                  </a:schemeClr>
                </a:solidFill>
              </a:rPr>
              <a:t> </a:t>
            </a:r>
            <a:r>
              <a:rPr lang="en-US" sz="1200" dirty="0" err="1" smtClean="0">
                <a:solidFill>
                  <a:schemeClr val="bg1">
                    <a:lumMod val="65000"/>
                  </a:schemeClr>
                </a:solidFill>
              </a:rPr>
              <a:t>direttamente</a:t>
            </a:r>
            <a:r>
              <a:rPr lang="en-US" sz="1200" dirty="0" smtClean="0">
                <a:solidFill>
                  <a:schemeClr val="bg1">
                    <a:lumMod val="65000"/>
                  </a:schemeClr>
                </a:solidFill>
              </a:rPr>
              <a:t> </a:t>
            </a:r>
            <a:r>
              <a:rPr lang="en-US" sz="1200" dirty="0" err="1" smtClean="0">
                <a:solidFill>
                  <a:schemeClr val="bg1">
                    <a:lumMod val="65000"/>
                  </a:schemeClr>
                </a:solidFill>
              </a:rPr>
              <a:t>nelle</a:t>
            </a:r>
            <a:r>
              <a:rPr lang="en-US" sz="1200" dirty="0" smtClean="0">
                <a:solidFill>
                  <a:schemeClr val="bg1">
                    <a:lumMod val="65000"/>
                  </a:schemeClr>
                </a:solidFill>
              </a:rPr>
              <a:t> </a:t>
            </a:r>
            <a:r>
              <a:rPr lang="en-US" sz="1200" dirty="0" err="1" smtClean="0">
                <a:solidFill>
                  <a:schemeClr val="bg1">
                    <a:lumMod val="65000"/>
                  </a:schemeClr>
                </a:solidFill>
              </a:rPr>
              <a:t>prossimita</a:t>
            </a:r>
            <a:r>
              <a:rPr lang="en-US" sz="1200" dirty="0" smtClean="0">
                <a:solidFill>
                  <a:schemeClr val="bg1">
                    <a:lumMod val="65000"/>
                  </a:schemeClr>
                </a:solidFill>
              </a:rPr>
              <a:t> del </a:t>
            </a:r>
            <a:r>
              <a:rPr lang="en-US" sz="1200" dirty="0" err="1" smtClean="0">
                <a:solidFill>
                  <a:schemeClr val="bg1">
                    <a:lumMod val="65000"/>
                  </a:schemeClr>
                </a:solidFill>
              </a:rPr>
              <a:t>corso</a:t>
            </a:r>
            <a:r>
              <a:rPr lang="en-US" sz="1200" dirty="0" smtClean="0">
                <a:solidFill>
                  <a:schemeClr val="bg1">
                    <a:lumMod val="65000"/>
                  </a:schemeClr>
                </a:solidFill>
              </a:rPr>
              <a:t> </a:t>
            </a:r>
            <a:r>
              <a:rPr lang="en-US" sz="1200" dirty="0" err="1" smtClean="0">
                <a:solidFill>
                  <a:schemeClr val="bg1">
                    <a:lumMod val="65000"/>
                  </a:schemeClr>
                </a:solidFill>
              </a:rPr>
              <a:t>d’acqua</a:t>
            </a:r>
            <a:r>
              <a:rPr lang="en-US" sz="1200" dirty="0" smtClean="0">
                <a:solidFill>
                  <a:schemeClr val="bg1">
                    <a:lumMod val="65000"/>
                  </a:schemeClr>
                </a:solidFill>
              </a:rPr>
              <a:t>. </a:t>
            </a:r>
          </a:p>
          <a:p>
            <a:endParaRPr lang="en-US" sz="1200" dirty="0" smtClean="0">
              <a:solidFill>
                <a:schemeClr val="bg1">
                  <a:lumMod val="65000"/>
                </a:schemeClr>
              </a:solidFill>
            </a:endParaRPr>
          </a:p>
          <a:p>
            <a:r>
              <a:rPr lang="en-US" sz="1200" dirty="0" smtClean="0">
                <a:solidFill>
                  <a:schemeClr val="bg1">
                    <a:lumMod val="65000"/>
                  </a:schemeClr>
                </a:solidFill>
              </a:rPr>
              <a:t>I </a:t>
            </a:r>
            <a:r>
              <a:rPr lang="en-US" sz="1200" dirty="0" err="1" smtClean="0">
                <a:solidFill>
                  <a:schemeClr val="bg1">
                    <a:lumMod val="65000"/>
                  </a:schemeClr>
                </a:solidFill>
              </a:rPr>
              <a:t>sensori</a:t>
            </a:r>
            <a:r>
              <a:rPr lang="en-US" sz="1200" dirty="0" smtClean="0">
                <a:solidFill>
                  <a:schemeClr val="bg1">
                    <a:lumMod val="65000"/>
                  </a:schemeClr>
                </a:solidFill>
              </a:rPr>
              <a:t> di </a:t>
            </a:r>
            <a:r>
              <a:rPr lang="en-US" sz="1200" dirty="0" err="1" smtClean="0">
                <a:solidFill>
                  <a:schemeClr val="bg1">
                    <a:lumMod val="65000"/>
                  </a:schemeClr>
                </a:solidFill>
              </a:rPr>
              <a:t>rilevamento</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detriti</a:t>
            </a:r>
            <a:r>
              <a:rPr lang="en-US" sz="1200" dirty="0" smtClean="0">
                <a:solidFill>
                  <a:schemeClr val="bg1">
                    <a:lumMod val="65000"/>
                  </a:schemeClr>
                </a:solidFill>
              </a:rPr>
              <a:t> </a:t>
            </a:r>
            <a:r>
              <a:rPr lang="en-US" sz="1200" dirty="0" err="1" smtClean="0">
                <a:solidFill>
                  <a:schemeClr val="bg1">
                    <a:lumMod val="65000"/>
                  </a:schemeClr>
                </a:solidFill>
              </a:rPr>
              <a:t>invece</a:t>
            </a:r>
            <a:r>
              <a:rPr lang="en-US" sz="1200" dirty="0" smtClean="0">
                <a:solidFill>
                  <a:schemeClr val="bg1">
                    <a:lumMod val="65000"/>
                  </a:schemeClr>
                </a:solidFill>
              </a:rPr>
              <a:t>, </a:t>
            </a:r>
            <a:r>
              <a:rPr lang="en-US" sz="1200" dirty="0" err="1" smtClean="0">
                <a:solidFill>
                  <a:schemeClr val="bg1">
                    <a:lumMod val="65000"/>
                  </a:schemeClr>
                </a:solidFill>
              </a:rPr>
              <a:t>andranno</a:t>
            </a:r>
            <a:r>
              <a:rPr lang="en-US" sz="1200" dirty="0" smtClean="0">
                <a:solidFill>
                  <a:schemeClr val="bg1">
                    <a:lumMod val="65000"/>
                  </a:schemeClr>
                </a:solidFill>
              </a:rPr>
              <a:t> </a:t>
            </a:r>
            <a:r>
              <a:rPr lang="en-US" sz="1200" dirty="0" err="1" smtClean="0">
                <a:solidFill>
                  <a:schemeClr val="bg1">
                    <a:lumMod val="65000"/>
                  </a:schemeClr>
                </a:solidFill>
              </a:rPr>
              <a:t>posizionati</a:t>
            </a:r>
            <a:r>
              <a:rPr lang="en-US" sz="1200" dirty="0" smtClean="0">
                <a:solidFill>
                  <a:schemeClr val="bg1">
                    <a:lumMod val="65000"/>
                  </a:schemeClr>
                </a:solidFill>
              </a:rPr>
              <a:t> </a:t>
            </a:r>
            <a:r>
              <a:rPr lang="en-US" sz="1200" dirty="0" err="1" smtClean="0">
                <a:solidFill>
                  <a:schemeClr val="bg1">
                    <a:lumMod val="65000"/>
                  </a:schemeClr>
                </a:solidFill>
              </a:rPr>
              <a:t>all’interno</a:t>
            </a:r>
            <a:r>
              <a:rPr lang="en-US" sz="1200" dirty="0" smtClean="0">
                <a:solidFill>
                  <a:schemeClr val="bg1">
                    <a:lumMod val="65000"/>
                  </a:schemeClr>
                </a:solidFill>
              </a:rPr>
              <a:t> del </a:t>
            </a:r>
            <a:r>
              <a:rPr lang="en-US" sz="1200" dirty="0" err="1" smtClean="0">
                <a:solidFill>
                  <a:schemeClr val="bg1">
                    <a:lumMod val="65000"/>
                  </a:schemeClr>
                </a:solidFill>
              </a:rPr>
              <a:t>corso</a:t>
            </a:r>
            <a:r>
              <a:rPr lang="en-US" sz="1200" dirty="0" smtClean="0">
                <a:solidFill>
                  <a:schemeClr val="bg1">
                    <a:lumMod val="65000"/>
                  </a:schemeClr>
                </a:solidFill>
              </a:rPr>
              <a:t>, </a:t>
            </a:r>
            <a:r>
              <a:rPr lang="en-US" sz="1200" dirty="0" err="1" smtClean="0">
                <a:solidFill>
                  <a:schemeClr val="bg1">
                    <a:lumMod val="65000"/>
                  </a:schemeClr>
                </a:solidFill>
              </a:rPr>
              <a:t>possibilmente</a:t>
            </a:r>
            <a:r>
              <a:rPr lang="en-US" sz="1200" dirty="0" smtClean="0">
                <a:solidFill>
                  <a:schemeClr val="bg1">
                    <a:lumMod val="65000"/>
                  </a:schemeClr>
                </a:solidFill>
              </a:rPr>
              <a:t> a diverse </a:t>
            </a:r>
            <a:r>
              <a:rPr lang="en-US" sz="1200" dirty="0" err="1" smtClean="0">
                <a:solidFill>
                  <a:schemeClr val="bg1">
                    <a:lumMod val="65000"/>
                  </a:schemeClr>
                </a:solidFill>
              </a:rPr>
              <a:t>altezze</a:t>
            </a:r>
            <a:r>
              <a:rPr lang="en-US" sz="1200" dirty="0" smtClean="0">
                <a:solidFill>
                  <a:schemeClr val="bg1">
                    <a:lumMod val="65000"/>
                  </a:schemeClr>
                </a:solidFill>
              </a:rPr>
              <a:t> in </a:t>
            </a:r>
            <a:r>
              <a:rPr lang="en-US" sz="1200" dirty="0" err="1" smtClean="0">
                <a:solidFill>
                  <a:schemeClr val="bg1">
                    <a:lumMod val="65000"/>
                  </a:schemeClr>
                </a:solidFill>
              </a:rPr>
              <a:t>modo</a:t>
            </a:r>
            <a:r>
              <a:rPr lang="en-US" sz="1200" dirty="0" smtClean="0">
                <a:solidFill>
                  <a:schemeClr val="bg1">
                    <a:lumMod val="65000"/>
                  </a:schemeClr>
                </a:solidFill>
              </a:rPr>
              <a:t> da </a:t>
            </a:r>
            <a:r>
              <a:rPr lang="en-US" sz="1200" dirty="0" err="1" smtClean="0">
                <a:solidFill>
                  <a:schemeClr val="bg1">
                    <a:lumMod val="65000"/>
                  </a:schemeClr>
                </a:solidFill>
              </a:rPr>
              <a:t>acquisire</a:t>
            </a:r>
            <a:r>
              <a:rPr lang="en-US" sz="1200" dirty="0" smtClean="0">
                <a:solidFill>
                  <a:schemeClr val="bg1">
                    <a:lumMod val="65000"/>
                  </a:schemeClr>
                </a:solidFill>
              </a:rPr>
              <a:t> I </a:t>
            </a:r>
            <a:r>
              <a:rPr lang="en-US" sz="1200" dirty="0" err="1" smtClean="0">
                <a:solidFill>
                  <a:schemeClr val="bg1">
                    <a:lumMod val="65000"/>
                  </a:schemeClr>
                </a:solidFill>
              </a:rPr>
              <a:t>dati</a:t>
            </a:r>
            <a:r>
              <a:rPr lang="en-US" sz="1200" dirty="0" smtClean="0">
                <a:solidFill>
                  <a:schemeClr val="bg1">
                    <a:lumMod val="65000"/>
                  </a:schemeClr>
                </a:solidFill>
              </a:rPr>
              <a:t> I </a:t>
            </a:r>
            <a:r>
              <a:rPr lang="en-US" sz="1200" dirty="0" err="1" smtClean="0">
                <a:solidFill>
                  <a:schemeClr val="bg1">
                    <a:lumMod val="65000"/>
                  </a:schemeClr>
                </a:solidFill>
              </a:rPr>
              <a:t>modo</a:t>
            </a:r>
            <a:r>
              <a:rPr lang="en-US" sz="1200" dirty="0" smtClean="0">
                <a:solidFill>
                  <a:schemeClr val="bg1">
                    <a:lumMod val="65000"/>
                  </a:schemeClr>
                </a:solidFill>
              </a:rPr>
              <a:t> </a:t>
            </a:r>
            <a:r>
              <a:rPr lang="en-US" sz="1200" dirty="0" err="1" smtClean="0">
                <a:solidFill>
                  <a:schemeClr val="bg1">
                    <a:lumMod val="65000"/>
                  </a:schemeClr>
                </a:solidFill>
              </a:rPr>
              <a:t>piu</a:t>
            </a:r>
            <a:r>
              <a:rPr lang="en-US" sz="1200" dirty="0" smtClean="0">
                <a:solidFill>
                  <a:schemeClr val="bg1">
                    <a:lumMod val="65000"/>
                  </a:schemeClr>
                </a:solidFill>
              </a:rPr>
              <a:t> </a:t>
            </a:r>
            <a:r>
              <a:rPr lang="en-US" sz="1200" dirty="0" err="1" smtClean="0">
                <a:solidFill>
                  <a:schemeClr val="bg1">
                    <a:lumMod val="65000"/>
                  </a:schemeClr>
                </a:solidFill>
              </a:rPr>
              <a:t>completo</a:t>
            </a:r>
            <a:r>
              <a:rPr lang="en-US" sz="1200" dirty="0" smtClean="0">
                <a:solidFill>
                  <a:schemeClr val="bg1">
                    <a:lumMod val="65000"/>
                  </a:schemeClr>
                </a:solidFill>
              </a:rPr>
              <a:t>. Come </a:t>
            </a:r>
            <a:r>
              <a:rPr lang="en-US" sz="1200" dirty="0" err="1" smtClean="0">
                <a:solidFill>
                  <a:schemeClr val="bg1">
                    <a:lumMod val="65000"/>
                  </a:schemeClr>
                </a:solidFill>
              </a:rPr>
              <a:t>si</a:t>
            </a:r>
            <a:r>
              <a:rPr lang="en-US" sz="1200" dirty="0" smtClean="0">
                <a:solidFill>
                  <a:schemeClr val="bg1">
                    <a:lumMod val="65000"/>
                  </a:schemeClr>
                </a:solidFill>
              </a:rPr>
              <a:t> </a:t>
            </a:r>
            <a:r>
              <a:rPr lang="en-US" sz="1200" dirty="0" err="1" smtClean="0">
                <a:solidFill>
                  <a:schemeClr val="bg1">
                    <a:lumMod val="65000"/>
                  </a:schemeClr>
                </a:solidFill>
              </a:rPr>
              <a:t>puo</a:t>
            </a:r>
            <a:r>
              <a:rPr lang="en-US" sz="1200" dirty="0" smtClean="0">
                <a:solidFill>
                  <a:schemeClr val="bg1">
                    <a:lumMod val="65000"/>
                  </a:schemeClr>
                </a:solidFill>
              </a:rPr>
              <a:t> </a:t>
            </a:r>
            <a:r>
              <a:rPr lang="en-US" sz="1200" dirty="0" err="1" smtClean="0">
                <a:solidFill>
                  <a:schemeClr val="bg1">
                    <a:lumMod val="65000"/>
                  </a:schemeClr>
                </a:solidFill>
              </a:rPr>
              <a:t>notare</a:t>
            </a:r>
            <a:r>
              <a:rPr lang="en-US" sz="1200" dirty="0" smtClean="0">
                <a:solidFill>
                  <a:schemeClr val="bg1">
                    <a:lumMod val="65000"/>
                  </a:schemeClr>
                </a:solidFill>
              </a:rPr>
              <a:t> </a:t>
            </a:r>
            <a:r>
              <a:rPr lang="en-US" sz="1200" dirty="0" err="1" smtClean="0">
                <a:solidFill>
                  <a:schemeClr val="bg1">
                    <a:lumMod val="65000"/>
                  </a:schemeClr>
                </a:solidFill>
              </a:rPr>
              <a:t>dalla</a:t>
            </a:r>
            <a:r>
              <a:rPr lang="en-US" sz="1200" dirty="0" smtClean="0">
                <a:solidFill>
                  <a:schemeClr val="bg1">
                    <a:lumMod val="65000"/>
                  </a:schemeClr>
                </a:solidFill>
              </a:rPr>
              <a:t> </a:t>
            </a:r>
            <a:r>
              <a:rPr lang="en-US" sz="1200" dirty="0" err="1" smtClean="0">
                <a:solidFill>
                  <a:schemeClr val="bg1">
                    <a:lumMod val="65000"/>
                  </a:schemeClr>
                </a:solidFill>
              </a:rPr>
              <a:t>figura</a:t>
            </a:r>
            <a:r>
              <a:rPr lang="en-US" sz="1200" dirty="0" smtClean="0">
                <a:solidFill>
                  <a:schemeClr val="bg1">
                    <a:lumMod val="65000"/>
                  </a:schemeClr>
                </a:solidFill>
              </a:rPr>
              <a:t> le due component del </a:t>
            </a:r>
            <a:r>
              <a:rPr lang="en-US" sz="1200" dirty="0" err="1" smtClean="0">
                <a:solidFill>
                  <a:schemeClr val="bg1">
                    <a:lumMod val="65000"/>
                  </a:schemeClr>
                </a:solidFill>
              </a:rPr>
              <a:t>sensore</a:t>
            </a:r>
            <a:r>
              <a:rPr lang="en-US" sz="1200" dirty="0" smtClean="0">
                <a:solidFill>
                  <a:schemeClr val="bg1">
                    <a:lumMod val="65000"/>
                  </a:schemeClr>
                </a:solidFill>
              </a:rPr>
              <a:t> </a:t>
            </a:r>
            <a:r>
              <a:rPr lang="en-US" sz="1200" dirty="0" err="1" smtClean="0">
                <a:solidFill>
                  <a:schemeClr val="bg1">
                    <a:lumMod val="65000"/>
                  </a:schemeClr>
                </a:solidFill>
              </a:rPr>
              <a:t>verranno</a:t>
            </a:r>
            <a:r>
              <a:rPr lang="en-US" sz="1200" dirty="0" smtClean="0">
                <a:solidFill>
                  <a:schemeClr val="bg1">
                    <a:lumMod val="65000"/>
                  </a:schemeClr>
                </a:solidFill>
              </a:rPr>
              <a:t> </a:t>
            </a:r>
            <a:r>
              <a:rPr lang="en-US" sz="1200" dirty="0" err="1" smtClean="0">
                <a:solidFill>
                  <a:schemeClr val="bg1">
                    <a:lumMod val="65000"/>
                  </a:schemeClr>
                </a:solidFill>
              </a:rPr>
              <a:t>posizione</a:t>
            </a:r>
            <a:r>
              <a:rPr lang="en-US" sz="1200" dirty="0" smtClean="0">
                <a:solidFill>
                  <a:schemeClr val="bg1">
                    <a:lumMod val="65000"/>
                  </a:schemeClr>
                </a:solidFill>
              </a:rPr>
              <a:t> “</a:t>
            </a:r>
            <a:r>
              <a:rPr lang="en-US" sz="1200" dirty="0" err="1" smtClean="0">
                <a:solidFill>
                  <a:schemeClr val="bg1">
                    <a:lumMod val="65000"/>
                  </a:schemeClr>
                </a:solidFill>
              </a:rPr>
              <a:t>una</a:t>
            </a:r>
            <a:r>
              <a:rPr lang="en-US" sz="1200" dirty="0" smtClean="0">
                <a:solidFill>
                  <a:schemeClr val="bg1">
                    <a:lumMod val="65000"/>
                  </a:schemeClr>
                </a:solidFill>
              </a:rPr>
              <a:t> di </a:t>
            </a:r>
            <a:r>
              <a:rPr lang="en-US" sz="1200" dirty="0" err="1" smtClean="0">
                <a:solidFill>
                  <a:schemeClr val="bg1">
                    <a:lumMod val="65000"/>
                  </a:schemeClr>
                </a:solidFill>
              </a:rPr>
              <a:t>fronte</a:t>
            </a:r>
            <a:r>
              <a:rPr lang="en-US" sz="1200" dirty="0" smtClean="0">
                <a:solidFill>
                  <a:schemeClr val="bg1">
                    <a:lumMod val="65000"/>
                  </a:schemeClr>
                </a:solidFill>
              </a:rPr>
              <a:t> </a:t>
            </a:r>
            <a:r>
              <a:rPr lang="en-US" sz="1200" dirty="0" err="1" smtClean="0">
                <a:solidFill>
                  <a:schemeClr val="bg1">
                    <a:lumMod val="65000"/>
                  </a:schemeClr>
                </a:solidFill>
              </a:rPr>
              <a:t>all’altra</a:t>
            </a:r>
            <a:r>
              <a:rPr lang="en-US" sz="1200" dirty="0" smtClean="0">
                <a:solidFill>
                  <a:schemeClr val="bg1">
                    <a:lumMod val="65000"/>
                  </a:schemeClr>
                </a:solidFill>
              </a:rPr>
              <a:t>”. </a:t>
            </a:r>
            <a:r>
              <a:rPr lang="en-US" sz="1200" dirty="0" err="1" smtClean="0">
                <a:solidFill>
                  <a:schemeClr val="bg1">
                    <a:lumMod val="65000"/>
                  </a:schemeClr>
                </a:solidFill>
              </a:rPr>
              <a:t>Infine</a:t>
            </a:r>
            <a:r>
              <a:rPr lang="en-US" sz="1200" dirty="0" smtClean="0">
                <a:solidFill>
                  <a:schemeClr val="bg1">
                    <a:lumMod val="65000"/>
                  </a:schemeClr>
                </a:solidFill>
              </a:rPr>
              <a:t>, le </a:t>
            </a:r>
            <a:r>
              <a:rPr lang="en-US" sz="1200" dirty="0" err="1" smtClean="0">
                <a:solidFill>
                  <a:schemeClr val="bg1">
                    <a:lumMod val="65000"/>
                  </a:schemeClr>
                </a:solidFill>
              </a:rPr>
              <a:t>dighe</a:t>
            </a:r>
            <a:r>
              <a:rPr lang="en-US" sz="1200" dirty="0" smtClean="0">
                <a:solidFill>
                  <a:schemeClr val="bg1">
                    <a:lumMod val="65000"/>
                  </a:schemeClr>
                </a:solidFill>
              </a:rPr>
              <a:t> </a:t>
            </a:r>
            <a:r>
              <a:rPr lang="en-US" sz="1200" dirty="0" err="1" smtClean="0">
                <a:solidFill>
                  <a:schemeClr val="bg1">
                    <a:lumMod val="65000"/>
                  </a:schemeClr>
                </a:solidFill>
              </a:rPr>
              <a:t>saranno</a:t>
            </a:r>
            <a:r>
              <a:rPr lang="en-US" sz="1200" dirty="0" smtClean="0">
                <a:solidFill>
                  <a:schemeClr val="bg1">
                    <a:lumMod val="65000"/>
                  </a:schemeClr>
                </a:solidFill>
              </a:rPr>
              <a:t> </a:t>
            </a:r>
            <a:r>
              <a:rPr lang="en-US" sz="1200" dirty="0" err="1" smtClean="0">
                <a:solidFill>
                  <a:schemeClr val="bg1">
                    <a:lumMod val="65000"/>
                  </a:schemeClr>
                </a:solidFill>
              </a:rPr>
              <a:t>semplicemente</a:t>
            </a:r>
            <a:r>
              <a:rPr lang="en-US" sz="1200" dirty="0" smtClean="0">
                <a:solidFill>
                  <a:schemeClr val="bg1">
                    <a:lumMod val="65000"/>
                  </a:schemeClr>
                </a:solidFill>
              </a:rPr>
              <a:t> </a:t>
            </a:r>
            <a:r>
              <a:rPr lang="en-US" sz="1200" dirty="0" err="1" smtClean="0">
                <a:solidFill>
                  <a:schemeClr val="bg1">
                    <a:lumMod val="65000"/>
                  </a:schemeClr>
                </a:solidFill>
              </a:rPr>
              <a:t>posizione</a:t>
            </a:r>
            <a:r>
              <a:rPr lang="en-US" sz="1200" dirty="0" smtClean="0">
                <a:solidFill>
                  <a:schemeClr val="bg1">
                    <a:lumMod val="65000"/>
                  </a:schemeClr>
                </a:solidFill>
              </a:rPr>
              <a:t> </a:t>
            </a:r>
            <a:r>
              <a:rPr lang="en-US" sz="1200" dirty="0" err="1" smtClean="0">
                <a:solidFill>
                  <a:schemeClr val="bg1">
                    <a:lumMod val="65000"/>
                  </a:schemeClr>
                </a:solidFill>
              </a:rPr>
              <a:t>nei</a:t>
            </a:r>
            <a:r>
              <a:rPr lang="en-US" sz="1200" dirty="0" smtClean="0">
                <a:solidFill>
                  <a:schemeClr val="bg1">
                    <a:lumMod val="65000"/>
                  </a:schemeClr>
                </a:solidFill>
              </a:rPr>
              <a:t> </a:t>
            </a:r>
            <a:r>
              <a:rPr lang="en-US" sz="1200" dirty="0" err="1" smtClean="0">
                <a:solidFill>
                  <a:schemeClr val="bg1">
                    <a:lumMod val="65000"/>
                  </a:schemeClr>
                </a:solidFill>
              </a:rPr>
              <a:t>punti</a:t>
            </a:r>
            <a:r>
              <a:rPr lang="en-US" sz="1200" dirty="0" smtClean="0">
                <a:solidFill>
                  <a:schemeClr val="bg1">
                    <a:lumMod val="65000"/>
                  </a:schemeClr>
                </a:solidFill>
              </a:rPr>
              <a:t> </a:t>
            </a:r>
            <a:r>
              <a:rPr lang="en-US" sz="1200" dirty="0" err="1" smtClean="0">
                <a:solidFill>
                  <a:schemeClr val="bg1">
                    <a:lumMod val="65000"/>
                  </a:schemeClr>
                </a:solidFill>
              </a:rPr>
              <a:t>d’interseziome</a:t>
            </a:r>
            <a:r>
              <a:rPr lang="en-US" sz="1200" dirty="0" smtClean="0">
                <a:solidFill>
                  <a:schemeClr val="bg1">
                    <a:lumMod val="65000"/>
                  </a:schemeClr>
                </a:solidFill>
              </a:rPr>
              <a:t> </a:t>
            </a:r>
            <a:r>
              <a:rPr lang="en-US" sz="1200" dirty="0" err="1" smtClean="0">
                <a:solidFill>
                  <a:schemeClr val="bg1">
                    <a:lumMod val="65000"/>
                  </a:schemeClr>
                </a:solidFill>
              </a:rPr>
              <a:t>tra</a:t>
            </a:r>
            <a:r>
              <a:rPr lang="en-US" sz="1200" dirty="0" smtClean="0">
                <a:solidFill>
                  <a:schemeClr val="bg1">
                    <a:lumMod val="65000"/>
                  </a:schemeClr>
                </a:solidFill>
              </a:rPr>
              <a:t> </a:t>
            </a:r>
            <a:r>
              <a:rPr lang="en-US" sz="1200" dirty="0" err="1" smtClean="0">
                <a:solidFill>
                  <a:schemeClr val="bg1">
                    <a:lumMod val="65000"/>
                  </a:schemeClr>
                </a:solidFill>
              </a:rPr>
              <a:t>diversi</a:t>
            </a:r>
            <a:r>
              <a:rPr lang="en-US" sz="1200" dirty="0" smtClean="0">
                <a:solidFill>
                  <a:schemeClr val="bg1">
                    <a:lumMod val="65000"/>
                  </a:schemeClr>
                </a:solidFill>
              </a:rPr>
              <a:t> </a:t>
            </a:r>
            <a:r>
              <a:rPr lang="en-US" sz="1200" dirty="0" err="1" smtClean="0">
                <a:solidFill>
                  <a:schemeClr val="bg1">
                    <a:lumMod val="65000"/>
                  </a:schemeClr>
                </a:solidFill>
              </a:rPr>
              <a:t>corsi</a:t>
            </a:r>
            <a:r>
              <a:rPr lang="en-US" sz="1200" dirty="0" smtClean="0">
                <a:solidFill>
                  <a:schemeClr val="bg1">
                    <a:lumMod val="65000"/>
                  </a:schemeClr>
                </a:solidFill>
              </a:rPr>
              <a:t> </a:t>
            </a:r>
            <a:r>
              <a:rPr lang="en-US" sz="1200" dirty="0" err="1" smtClean="0">
                <a:solidFill>
                  <a:schemeClr val="bg1">
                    <a:lumMod val="65000"/>
                  </a:schemeClr>
                </a:solidFill>
              </a:rPr>
              <a:t>idrici</a:t>
            </a:r>
            <a:r>
              <a:rPr lang="en-US" sz="1200" dirty="0" smtClean="0">
                <a:solidFill>
                  <a:schemeClr val="bg1">
                    <a:lumMod val="65000"/>
                  </a:schemeClr>
                </a:solidFill>
              </a:rPr>
              <a:t> </a:t>
            </a:r>
            <a:r>
              <a:rPr lang="en-US" sz="1200" dirty="0" err="1" smtClean="0">
                <a:solidFill>
                  <a:schemeClr val="bg1">
                    <a:lumMod val="65000"/>
                  </a:schemeClr>
                </a:solidFill>
              </a:rPr>
              <a:t>oppure</a:t>
            </a:r>
            <a:r>
              <a:rPr lang="en-US" sz="1200" dirty="0" smtClean="0">
                <a:solidFill>
                  <a:schemeClr val="bg1">
                    <a:lumMod val="65000"/>
                  </a:schemeClr>
                </a:solidFill>
              </a:rPr>
              <a:t> in </a:t>
            </a:r>
            <a:r>
              <a:rPr lang="en-US" sz="1200" dirty="0" err="1" smtClean="0">
                <a:solidFill>
                  <a:schemeClr val="bg1">
                    <a:lumMod val="65000"/>
                  </a:schemeClr>
                </a:solidFill>
              </a:rPr>
              <a:t>determinati</a:t>
            </a:r>
            <a:r>
              <a:rPr lang="en-US" sz="1200" dirty="0" smtClean="0">
                <a:solidFill>
                  <a:schemeClr val="bg1">
                    <a:lumMod val="65000"/>
                  </a:schemeClr>
                </a:solidFill>
              </a:rPr>
              <a:t> </a:t>
            </a:r>
            <a:r>
              <a:rPr lang="en-US" sz="1200" dirty="0" err="1" smtClean="0">
                <a:solidFill>
                  <a:schemeClr val="bg1">
                    <a:lumMod val="65000"/>
                  </a:schemeClr>
                </a:solidFill>
              </a:rPr>
              <a:t>punti</a:t>
            </a:r>
            <a:r>
              <a:rPr lang="en-US" sz="1200" dirty="0" smtClean="0">
                <a:solidFill>
                  <a:schemeClr val="bg1">
                    <a:lumMod val="65000"/>
                  </a:schemeClr>
                </a:solidFill>
              </a:rPr>
              <a:t> </a:t>
            </a:r>
            <a:r>
              <a:rPr lang="en-US" sz="1200" dirty="0" err="1" smtClean="0">
                <a:solidFill>
                  <a:schemeClr val="bg1">
                    <a:lumMod val="65000"/>
                  </a:schemeClr>
                </a:solidFill>
              </a:rPr>
              <a:t>strategici</a:t>
            </a:r>
            <a:r>
              <a:rPr lang="en-US" sz="1200" dirty="0" smtClean="0">
                <a:solidFill>
                  <a:schemeClr val="bg1">
                    <a:lumMod val="65000"/>
                  </a:schemeClr>
                </a:solidFill>
              </a:rPr>
              <a:t>. </a:t>
            </a:r>
            <a:r>
              <a:rPr lang="en-US" sz="1200" dirty="0" err="1" smtClean="0">
                <a:solidFill>
                  <a:schemeClr val="bg1">
                    <a:lumMod val="65000"/>
                  </a:schemeClr>
                </a:solidFill>
              </a:rPr>
              <a:t>Queste</a:t>
            </a:r>
            <a:r>
              <a:rPr lang="en-US" sz="1200" dirty="0" smtClean="0">
                <a:solidFill>
                  <a:schemeClr val="bg1">
                    <a:lumMod val="65000"/>
                  </a:schemeClr>
                </a:solidFill>
              </a:rPr>
              <a:t> </a:t>
            </a:r>
            <a:r>
              <a:rPr lang="en-US" sz="1200" dirty="0" err="1" smtClean="0">
                <a:solidFill>
                  <a:schemeClr val="bg1">
                    <a:lumMod val="65000"/>
                  </a:schemeClr>
                </a:solidFill>
              </a:rPr>
              <a:t>verranno</a:t>
            </a:r>
            <a:r>
              <a:rPr lang="en-US" sz="1200" dirty="0" smtClean="0">
                <a:solidFill>
                  <a:schemeClr val="bg1">
                    <a:lumMod val="65000"/>
                  </a:schemeClr>
                </a:solidFill>
              </a:rPr>
              <a:t> </a:t>
            </a:r>
            <a:r>
              <a:rPr lang="en-US" sz="1200" dirty="0" err="1" smtClean="0">
                <a:solidFill>
                  <a:schemeClr val="bg1">
                    <a:lumMod val="65000"/>
                  </a:schemeClr>
                </a:solidFill>
              </a:rPr>
              <a:t>comandate</a:t>
            </a:r>
            <a:r>
              <a:rPr lang="en-US" sz="1200" dirty="0" smtClean="0">
                <a:solidFill>
                  <a:schemeClr val="bg1">
                    <a:lumMod val="65000"/>
                  </a:schemeClr>
                </a:solidFill>
              </a:rPr>
              <a:t> da </a:t>
            </a:r>
            <a:r>
              <a:rPr lang="en-US" sz="1200" dirty="0" err="1" smtClean="0">
                <a:solidFill>
                  <a:schemeClr val="bg1">
                    <a:lumMod val="65000"/>
                  </a:schemeClr>
                </a:solidFill>
              </a:rPr>
              <a:t>motori</a:t>
            </a:r>
            <a:r>
              <a:rPr lang="en-US" sz="1200" dirty="0" smtClean="0">
                <a:solidFill>
                  <a:schemeClr val="bg1">
                    <a:lumMod val="65000"/>
                  </a:schemeClr>
                </a:solidFill>
              </a:rPr>
              <a:t> </a:t>
            </a:r>
            <a:r>
              <a:rPr lang="en-US" sz="1200" dirty="0" err="1" smtClean="0">
                <a:solidFill>
                  <a:schemeClr val="bg1">
                    <a:lumMod val="65000"/>
                  </a:schemeClr>
                </a:solidFill>
              </a:rPr>
              <a:t>elettrici</a:t>
            </a:r>
            <a:r>
              <a:rPr lang="en-US" sz="1200" dirty="0" smtClean="0">
                <a:solidFill>
                  <a:schemeClr val="bg1">
                    <a:lumMod val="65000"/>
                  </a:schemeClr>
                </a:solidFill>
              </a:rPr>
              <a:t>. </a:t>
            </a:r>
          </a:p>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16</a:t>
            </a:fld>
            <a:endParaRPr lang="it-IT"/>
          </a:p>
        </p:txBody>
      </p:sp>
    </p:spTree>
    <p:extLst>
      <p:ext uri="{BB962C8B-B14F-4D97-AF65-F5344CB8AC3E}">
        <p14:creationId xmlns:p14="http://schemas.microsoft.com/office/powerpoint/2010/main" val="12652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solidFill>
                  <a:schemeClr val="bg1">
                    <a:lumMod val="65000"/>
                  </a:schemeClr>
                </a:solidFill>
              </a:rPr>
              <a:t>Come in </a:t>
            </a:r>
            <a:r>
              <a:rPr lang="en-US" sz="1200" dirty="0" err="1" smtClean="0">
                <a:solidFill>
                  <a:schemeClr val="bg1">
                    <a:lumMod val="65000"/>
                  </a:schemeClr>
                </a:solidFill>
              </a:rPr>
              <a:t>figura</a:t>
            </a:r>
            <a:r>
              <a:rPr lang="en-US" sz="1200" dirty="0" smtClean="0">
                <a:solidFill>
                  <a:schemeClr val="bg1">
                    <a:lumMod val="65000"/>
                  </a:schemeClr>
                </a:solidFill>
              </a:rPr>
              <a:t>, </a:t>
            </a:r>
            <a:r>
              <a:rPr lang="en-US" sz="1200" dirty="0" err="1" smtClean="0">
                <a:solidFill>
                  <a:schemeClr val="bg1">
                    <a:lumMod val="65000"/>
                  </a:schemeClr>
                </a:solidFill>
              </a:rPr>
              <a:t>andiamo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 </a:t>
            </a:r>
            <a:r>
              <a:rPr lang="en-US" sz="1200" dirty="0" err="1" smtClean="0">
                <a:solidFill>
                  <a:schemeClr val="bg1">
                    <a:lumMod val="65000"/>
                  </a:schemeClr>
                </a:solidFill>
              </a:rPr>
              <a:t>confinare</a:t>
            </a:r>
            <a:r>
              <a:rPr lang="en-US" sz="1200" dirty="0" smtClean="0">
                <a:solidFill>
                  <a:schemeClr val="bg1">
                    <a:lumMod val="65000"/>
                  </a:schemeClr>
                </a:solidFill>
              </a:rPr>
              <a:t> </a:t>
            </a:r>
            <a:r>
              <a:rPr lang="en-US" sz="1200" dirty="0" err="1" smtClean="0">
                <a:solidFill>
                  <a:schemeClr val="bg1">
                    <a:lumMod val="65000"/>
                  </a:schemeClr>
                </a:solidFill>
              </a:rPr>
              <a:t>sensori</a:t>
            </a:r>
            <a:r>
              <a:rPr lang="en-US" sz="1200" dirty="0" smtClean="0">
                <a:solidFill>
                  <a:schemeClr val="bg1">
                    <a:lumMod val="65000"/>
                  </a:schemeClr>
                </a:solidFill>
              </a:rPr>
              <a:t> </a:t>
            </a:r>
            <a:r>
              <a:rPr lang="en-US" sz="1200" dirty="0" err="1" smtClean="0">
                <a:solidFill>
                  <a:schemeClr val="bg1">
                    <a:lumMod val="65000"/>
                  </a:schemeClr>
                </a:solidFill>
              </a:rPr>
              <a:t>ed</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a:t>
            </a:r>
            <a:r>
              <a:rPr lang="en-US" sz="1200" dirty="0" err="1" smtClean="0">
                <a:solidFill>
                  <a:schemeClr val="bg1">
                    <a:lumMod val="65000"/>
                  </a:schemeClr>
                </a:solidFill>
              </a:rPr>
              <a:t>all’interno</a:t>
            </a:r>
            <a:r>
              <a:rPr lang="en-US" sz="1200" dirty="0" smtClean="0">
                <a:solidFill>
                  <a:schemeClr val="bg1">
                    <a:lumMod val="65000"/>
                  </a:schemeClr>
                </a:solidFill>
              </a:rPr>
              <a:t> di </a:t>
            </a:r>
            <a:r>
              <a:rPr lang="en-US" sz="1200" dirty="0" err="1" smtClean="0">
                <a:solidFill>
                  <a:schemeClr val="bg1">
                    <a:lumMod val="65000"/>
                  </a:schemeClr>
                </a:solidFill>
              </a:rPr>
              <a:t>una</a:t>
            </a:r>
            <a:r>
              <a:rPr lang="en-US" sz="1200" dirty="0" smtClean="0">
                <a:solidFill>
                  <a:schemeClr val="bg1">
                    <a:lumMod val="65000"/>
                  </a:schemeClr>
                </a:solidFill>
              </a:rPr>
              <a:t> wireless sensors actuators network in cui </a:t>
            </a:r>
            <a:r>
              <a:rPr lang="en-US" sz="1200" dirty="0" err="1" smtClean="0">
                <a:solidFill>
                  <a:schemeClr val="bg1">
                    <a:lumMod val="65000"/>
                  </a:schemeClr>
                </a:solidFill>
              </a:rPr>
              <a:t>utilizzerem</a:t>
            </a:r>
            <a:r>
              <a:rPr lang="en-US" sz="1200" dirty="0" smtClean="0">
                <a:solidFill>
                  <a:schemeClr val="bg1">
                    <a:lumMod val="65000"/>
                  </a:schemeClr>
                </a:solidFill>
              </a:rPr>
              <a:t> 6LoWPAN. Tale rete </a:t>
            </a:r>
            <a:r>
              <a:rPr lang="en-US" sz="1200" dirty="0" err="1" smtClean="0">
                <a:solidFill>
                  <a:schemeClr val="bg1">
                    <a:lumMod val="65000"/>
                  </a:schemeClr>
                </a:solidFill>
              </a:rPr>
              <a:t>potra</a:t>
            </a:r>
            <a:r>
              <a:rPr lang="en-US" sz="1200" dirty="0" smtClean="0">
                <a:solidFill>
                  <a:schemeClr val="bg1">
                    <a:lumMod val="65000"/>
                  </a:schemeClr>
                </a:solidFill>
              </a:rPr>
              <a:t> </a:t>
            </a:r>
            <a:r>
              <a:rPr lang="en-US" sz="1200" dirty="0" err="1" smtClean="0">
                <a:solidFill>
                  <a:schemeClr val="bg1">
                    <a:lumMod val="65000"/>
                  </a:schemeClr>
                </a:solidFill>
              </a:rPr>
              <a:t>comunicare</a:t>
            </a:r>
            <a:r>
              <a:rPr lang="en-US" sz="1200" dirty="0" smtClean="0">
                <a:solidFill>
                  <a:schemeClr val="bg1">
                    <a:lumMod val="65000"/>
                  </a:schemeClr>
                </a:solidFill>
              </a:rPr>
              <a:t> con un </a:t>
            </a:r>
            <a:r>
              <a:rPr lang="en-US" sz="1200" dirty="0" err="1" smtClean="0">
                <a:solidFill>
                  <a:schemeClr val="bg1">
                    <a:lumMod val="65000"/>
                  </a:schemeClr>
                </a:solidFill>
              </a:rPr>
              <a:t>apposito</a:t>
            </a:r>
            <a:r>
              <a:rPr lang="en-US" sz="1200" dirty="0" smtClean="0">
                <a:solidFill>
                  <a:schemeClr val="bg1">
                    <a:lumMod val="65000"/>
                  </a:schemeClr>
                </a:solidFill>
              </a:rPr>
              <a:t> server </a:t>
            </a:r>
            <a:r>
              <a:rPr lang="en-US" sz="1200" dirty="0" err="1" smtClean="0">
                <a:solidFill>
                  <a:schemeClr val="bg1">
                    <a:lumMod val="65000"/>
                  </a:schemeClr>
                </a:solidFill>
              </a:rPr>
              <a:t>mediante</a:t>
            </a:r>
            <a:r>
              <a:rPr lang="en-US" sz="1200" dirty="0" smtClean="0">
                <a:solidFill>
                  <a:schemeClr val="bg1">
                    <a:lumMod val="65000"/>
                  </a:schemeClr>
                </a:solidFill>
              </a:rPr>
              <a:t> </a:t>
            </a:r>
            <a:r>
              <a:rPr lang="en-US" sz="1200" dirty="0" err="1" smtClean="0">
                <a:solidFill>
                  <a:schemeClr val="bg1">
                    <a:lumMod val="65000"/>
                  </a:schemeClr>
                </a:solidFill>
              </a:rPr>
              <a:t>una</a:t>
            </a:r>
            <a:r>
              <a:rPr lang="en-US" sz="1200" dirty="0" smtClean="0">
                <a:solidFill>
                  <a:schemeClr val="bg1">
                    <a:lumMod val="65000"/>
                  </a:schemeClr>
                </a:solidFill>
              </a:rPr>
              <a:t> rete </a:t>
            </a:r>
            <a:r>
              <a:rPr lang="en-US" sz="1200" dirty="0" err="1" smtClean="0">
                <a:solidFill>
                  <a:schemeClr val="bg1">
                    <a:lumMod val="65000"/>
                  </a:schemeClr>
                </a:solidFill>
              </a:rPr>
              <a:t>d’accesso</a:t>
            </a:r>
            <a:r>
              <a:rPr lang="en-US" sz="1200" dirty="0" smtClean="0">
                <a:solidFill>
                  <a:schemeClr val="bg1">
                    <a:lumMod val="65000"/>
                  </a:schemeClr>
                </a:solidFill>
              </a:rPr>
              <a:t>. Per </a:t>
            </a:r>
            <a:r>
              <a:rPr lang="en-US" sz="1200" dirty="0" err="1" smtClean="0">
                <a:solidFill>
                  <a:schemeClr val="bg1">
                    <a:lumMod val="65000"/>
                  </a:schemeClr>
                </a:solidFill>
              </a:rPr>
              <a:t>questa</a:t>
            </a:r>
            <a:r>
              <a:rPr lang="en-US" sz="1200" dirty="0" smtClean="0">
                <a:solidFill>
                  <a:schemeClr val="bg1">
                    <a:lumMod val="65000"/>
                  </a:schemeClr>
                </a:solidFill>
              </a:rPr>
              <a:t> </a:t>
            </a:r>
            <a:r>
              <a:rPr lang="en-US" sz="1200" dirty="0" err="1" smtClean="0">
                <a:solidFill>
                  <a:schemeClr val="bg1">
                    <a:lumMod val="65000"/>
                  </a:schemeClr>
                </a:solidFill>
              </a:rPr>
              <a:t>comunicazione</a:t>
            </a:r>
            <a:r>
              <a:rPr lang="en-US" sz="1200" dirty="0" smtClean="0">
                <a:solidFill>
                  <a:schemeClr val="bg1">
                    <a:lumMod val="65000"/>
                  </a:schemeClr>
                </a:solidFill>
              </a:rPr>
              <a:t> </a:t>
            </a:r>
            <a:r>
              <a:rPr lang="en-US" sz="1200" dirty="0" err="1" smtClean="0">
                <a:solidFill>
                  <a:schemeClr val="bg1">
                    <a:lumMod val="65000"/>
                  </a:schemeClr>
                </a:solidFill>
              </a:rPr>
              <a:t>sfrutteremo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protocollo</a:t>
            </a:r>
            <a:r>
              <a:rPr lang="en-US" sz="1200" dirty="0" smtClean="0">
                <a:solidFill>
                  <a:schemeClr val="bg1">
                    <a:lumMod val="65000"/>
                  </a:schemeClr>
                </a:solidFill>
              </a:rPr>
              <a:t> COAP. Il server, </a:t>
            </a:r>
            <a:r>
              <a:rPr lang="en-US" sz="1200" dirty="0" err="1" smtClean="0">
                <a:solidFill>
                  <a:schemeClr val="bg1">
                    <a:lumMod val="65000"/>
                  </a:schemeClr>
                </a:solidFill>
              </a:rPr>
              <a:t>una</a:t>
            </a:r>
            <a:r>
              <a:rPr lang="en-US" sz="1200" dirty="0" smtClean="0">
                <a:solidFill>
                  <a:schemeClr val="bg1">
                    <a:lumMod val="65000"/>
                  </a:schemeClr>
                </a:solidFill>
              </a:rPr>
              <a:t> </a:t>
            </a:r>
            <a:r>
              <a:rPr lang="en-US" sz="1200" dirty="0" err="1" smtClean="0">
                <a:solidFill>
                  <a:schemeClr val="bg1">
                    <a:lumMod val="65000"/>
                  </a:schemeClr>
                </a:solidFill>
              </a:rPr>
              <a:t>volta</a:t>
            </a:r>
            <a:r>
              <a:rPr lang="en-US" sz="1200" dirty="0" smtClean="0">
                <a:solidFill>
                  <a:schemeClr val="bg1">
                    <a:lumMod val="65000"/>
                  </a:schemeClr>
                </a:solidFill>
              </a:rPr>
              <a:t> </a:t>
            </a:r>
            <a:r>
              <a:rPr lang="en-US" sz="1200" dirty="0" err="1" smtClean="0">
                <a:solidFill>
                  <a:schemeClr val="bg1">
                    <a:lumMod val="65000"/>
                  </a:schemeClr>
                </a:solidFill>
              </a:rPr>
              <a:t>acquisiti</a:t>
            </a:r>
            <a:r>
              <a:rPr lang="en-US" sz="1200" dirty="0" smtClean="0">
                <a:solidFill>
                  <a:schemeClr val="bg1">
                    <a:lumMod val="65000"/>
                  </a:schemeClr>
                </a:solidFill>
              </a:rPr>
              <a:t> I </a:t>
            </a:r>
            <a:r>
              <a:rPr lang="en-US" sz="1200" dirty="0" err="1" smtClean="0">
                <a:solidFill>
                  <a:schemeClr val="bg1">
                    <a:lumMod val="65000"/>
                  </a:schemeClr>
                </a:solidFill>
              </a:rPr>
              <a:t>dati</a:t>
            </a:r>
            <a:r>
              <a:rPr lang="en-US" sz="1200" dirty="0" smtClean="0">
                <a:solidFill>
                  <a:schemeClr val="bg1">
                    <a:lumMod val="65000"/>
                  </a:schemeClr>
                </a:solidFill>
              </a:rPr>
              <a:t>, li </a:t>
            </a:r>
            <a:r>
              <a:rPr lang="en-US" sz="1200" dirty="0" err="1" smtClean="0">
                <a:solidFill>
                  <a:schemeClr val="bg1">
                    <a:lumMod val="65000"/>
                  </a:schemeClr>
                </a:solidFill>
              </a:rPr>
              <a:t>elabora</a:t>
            </a:r>
            <a:r>
              <a:rPr lang="en-US" sz="1200" dirty="0" smtClean="0">
                <a:solidFill>
                  <a:schemeClr val="bg1">
                    <a:lumMod val="65000"/>
                  </a:schemeClr>
                </a:solidFill>
              </a:rPr>
              <a:t> per </a:t>
            </a:r>
            <a:r>
              <a:rPr lang="en-US" sz="1200" dirty="0" err="1" smtClean="0">
                <a:solidFill>
                  <a:schemeClr val="bg1">
                    <a:lumMod val="65000"/>
                  </a:schemeClr>
                </a:solidFill>
              </a:rPr>
              <a:t>riuscire</a:t>
            </a:r>
            <a:r>
              <a:rPr lang="en-US" sz="1200" dirty="0" smtClean="0">
                <a:solidFill>
                  <a:schemeClr val="bg1">
                    <a:lumMod val="65000"/>
                  </a:schemeClr>
                </a:solidFill>
              </a:rPr>
              <a:t> a </a:t>
            </a:r>
            <a:r>
              <a:rPr lang="en-US" sz="1200" dirty="0" err="1" smtClean="0">
                <a:solidFill>
                  <a:schemeClr val="bg1">
                    <a:lumMod val="65000"/>
                  </a:schemeClr>
                </a:solidFill>
              </a:rPr>
              <a:t>capire</a:t>
            </a:r>
            <a:r>
              <a:rPr lang="en-US" sz="1200" dirty="0" smtClean="0">
                <a:solidFill>
                  <a:schemeClr val="bg1">
                    <a:lumMod val="65000"/>
                  </a:schemeClr>
                </a:solidFill>
              </a:rPr>
              <a:t> le </a:t>
            </a:r>
            <a:r>
              <a:rPr lang="en-US" sz="1200" dirty="0" err="1" smtClean="0">
                <a:solidFill>
                  <a:schemeClr val="bg1">
                    <a:lumMod val="65000"/>
                  </a:schemeClr>
                </a:solidFill>
              </a:rPr>
              <a:t>condizioni</a:t>
            </a:r>
            <a:r>
              <a:rPr lang="en-US" sz="1200" dirty="0" smtClean="0">
                <a:solidFill>
                  <a:schemeClr val="bg1">
                    <a:lumMod val="65000"/>
                  </a:schemeClr>
                </a:solidFill>
              </a:rPr>
              <a:t> </a:t>
            </a:r>
            <a:r>
              <a:rPr lang="en-US" sz="1200" dirty="0" err="1" smtClean="0">
                <a:solidFill>
                  <a:schemeClr val="bg1">
                    <a:lumMod val="65000"/>
                  </a:schemeClr>
                </a:solidFill>
              </a:rPr>
              <a:t>attuali</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flussi</a:t>
            </a:r>
            <a:r>
              <a:rPr lang="en-US" sz="1200" dirty="0" smtClean="0">
                <a:solidFill>
                  <a:schemeClr val="bg1">
                    <a:lumMod val="65000"/>
                  </a:schemeClr>
                </a:solidFill>
              </a:rPr>
              <a:t> </a:t>
            </a:r>
            <a:r>
              <a:rPr lang="en-US" sz="1200" dirty="0" err="1" smtClean="0">
                <a:solidFill>
                  <a:schemeClr val="bg1">
                    <a:lumMod val="65000"/>
                  </a:schemeClr>
                </a:solidFill>
              </a:rPr>
              <a:t>idrici</a:t>
            </a:r>
            <a:r>
              <a:rPr lang="en-US" sz="1200" dirty="0" smtClean="0">
                <a:solidFill>
                  <a:schemeClr val="bg1">
                    <a:lumMod val="65000"/>
                  </a:schemeClr>
                </a:solidFill>
              </a:rPr>
              <a:t> </a:t>
            </a:r>
            <a:r>
              <a:rPr lang="en-US" sz="1200" dirty="0" err="1" smtClean="0">
                <a:solidFill>
                  <a:schemeClr val="bg1">
                    <a:lumMod val="65000"/>
                  </a:schemeClr>
                </a:solidFill>
              </a:rPr>
              <a:t>controllati</a:t>
            </a:r>
            <a:r>
              <a:rPr lang="en-US" sz="1200" dirty="0" smtClean="0">
                <a:solidFill>
                  <a:schemeClr val="bg1">
                    <a:lumMod val="65000"/>
                  </a:schemeClr>
                </a:solidFill>
              </a:rPr>
              <a:t>. Se </a:t>
            </a:r>
            <a:r>
              <a:rPr lang="en-US" sz="1200" dirty="0" err="1" smtClean="0">
                <a:solidFill>
                  <a:schemeClr val="bg1">
                    <a:lumMod val="65000"/>
                  </a:schemeClr>
                </a:solidFill>
              </a:rPr>
              <a:t>necessario</a:t>
            </a:r>
            <a:r>
              <a:rPr lang="en-US" sz="1200" dirty="0" smtClean="0">
                <a:solidFill>
                  <a:schemeClr val="bg1">
                    <a:lumMod val="65000"/>
                  </a:schemeClr>
                </a:solidFill>
              </a:rPr>
              <a:t> </a:t>
            </a:r>
            <a:r>
              <a:rPr lang="en-US" sz="1200" dirty="0" err="1" smtClean="0">
                <a:solidFill>
                  <a:schemeClr val="bg1">
                    <a:lumMod val="65000"/>
                  </a:schemeClr>
                </a:solidFill>
              </a:rPr>
              <a:t>può</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comandare</a:t>
            </a:r>
            <a:r>
              <a:rPr lang="en-US" sz="1200" dirty="0" smtClean="0">
                <a:solidFill>
                  <a:schemeClr val="bg1">
                    <a:lumMod val="65000"/>
                  </a:schemeClr>
                </a:solidFill>
              </a:rPr>
              <a:t> le </a:t>
            </a:r>
            <a:r>
              <a:rPr lang="en-US" sz="1200" dirty="0" err="1" smtClean="0">
                <a:solidFill>
                  <a:schemeClr val="bg1">
                    <a:lumMod val="65000"/>
                  </a:schemeClr>
                </a:solidFill>
              </a:rPr>
              <a:t>chiuse</a:t>
            </a:r>
            <a:r>
              <a:rPr lang="en-US" sz="1200" dirty="0" smtClean="0">
                <a:solidFill>
                  <a:schemeClr val="bg1">
                    <a:lumMod val="65000"/>
                  </a:schemeClr>
                </a:solidFill>
              </a:rPr>
              <a:t> </a:t>
            </a:r>
            <a:r>
              <a:rPr lang="en-US" sz="1200" dirty="0" err="1" smtClean="0">
                <a:solidFill>
                  <a:schemeClr val="bg1">
                    <a:lumMod val="65000"/>
                  </a:schemeClr>
                </a:solidFill>
              </a:rPr>
              <a:t>predisposte</a:t>
            </a:r>
            <a:r>
              <a:rPr lang="en-US" sz="1200" dirty="0" smtClean="0">
                <a:solidFill>
                  <a:schemeClr val="bg1">
                    <a:lumMod val="65000"/>
                  </a:schemeClr>
                </a:solidFill>
              </a:rPr>
              <a:t>. Il server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sara</a:t>
            </a:r>
            <a:r>
              <a:rPr lang="en-US" sz="1200" dirty="0" smtClean="0">
                <a:solidFill>
                  <a:schemeClr val="bg1">
                    <a:lumMod val="65000"/>
                  </a:schemeClr>
                </a:solidFill>
              </a:rPr>
              <a:t> in </a:t>
            </a:r>
            <a:r>
              <a:rPr lang="en-US" sz="1200" dirty="0" err="1" smtClean="0">
                <a:solidFill>
                  <a:schemeClr val="bg1">
                    <a:lumMod val="65000"/>
                  </a:schemeClr>
                </a:solidFill>
              </a:rPr>
              <a:t>grado</a:t>
            </a:r>
            <a:r>
              <a:rPr lang="en-US" sz="1200" dirty="0" smtClean="0">
                <a:solidFill>
                  <a:schemeClr val="bg1">
                    <a:lumMod val="65000"/>
                  </a:schemeClr>
                </a:solidFill>
              </a:rPr>
              <a:t> di: </a:t>
            </a:r>
          </a:p>
          <a:p>
            <a:pPr marL="171450" indent="-171450">
              <a:buFont typeface="Arial" charset="0"/>
              <a:buChar char="•"/>
            </a:pPr>
            <a:r>
              <a:rPr lang="en-US" sz="1200" dirty="0" err="1" smtClean="0">
                <a:solidFill>
                  <a:schemeClr val="bg1">
                    <a:lumMod val="65000"/>
                  </a:schemeClr>
                </a:solidFill>
              </a:rPr>
              <a:t>Inviare</a:t>
            </a:r>
            <a:r>
              <a:rPr lang="en-US" sz="1200" dirty="0" smtClean="0">
                <a:solidFill>
                  <a:schemeClr val="bg1">
                    <a:lumMod val="65000"/>
                  </a:schemeClr>
                </a:solidFill>
              </a:rPr>
              <a:t> </a:t>
            </a:r>
            <a:r>
              <a:rPr lang="en-US" sz="1200" dirty="0" err="1" smtClean="0">
                <a:solidFill>
                  <a:schemeClr val="bg1">
                    <a:lumMod val="65000"/>
                  </a:schemeClr>
                </a:solidFill>
              </a:rPr>
              <a:t>allarmi</a:t>
            </a:r>
            <a:r>
              <a:rPr lang="en-US" sz="1200" dirty="0" smtClean="0">
                <a:solidFill>
                  <a:schemeClr val="bg1">
                    <a:lumMod val="65000"/>
                  </a:schemeClr>
                </a:solidFill>
              </a:rPr>
              <a:t> </a:t>
            </a:r>
            <a:r>
              <a:rPr lang="en-US" sz="1200" dirty="0" err="1" smtClean="0">
                <a:solidFill>
                  <a:schemeClr val="bg1">
                    <a:lumMod val="65000"/>
                  </a:schemeClr>
                </a:solidFill>
              </a:rPr>
              <a:t>alle</a:t>
            </a:r>
            <a:r>
              <a:rPr lang="en-US" sz="1200" dirty="0" smtClean="0">
                <a:solidFill>
                  <a:schemeClr val="bg1">
                    <a:lumMod val="65000"/>
                  </a:schemeClr>
                </a:solidFill>
              </a:rPr>
              <a:t> </a:t>
            </a:r>
            <a:r>
              <a:rPr lang="en-US" sz="1200" dirty="0" err="1" smtClean="0">
                <a:solidFill>
                  <a:schemeClr val="bg1">
                    <a:lumMod val="65000"/>
                  </a:schemeClr>
                </a:solidFill>
              </a:rPr>
              <a:t>autorita</a:t>
            </a:r>
            <a:r>
              <a:rPr lang="en-US" sz="1200" dirty="0" smtClean="0">
                <a:solidFill>
                  <a:schemeClr val="bg1">
                    <a:lumMod val="65000"/>
                  </a:schemeClr>
                </a:solidFill>
              </a:rPr>
              <a:t> </a:t>
            </a:r>
            <a:r>
              <a:rPr lang="en-US" sz="1200" dirty="0" err="1" smtClean="0">
                <a:solidFill>
                  <a:schemeClr val="bg1">
                    <a:lumMod val="65000"/>
                  </a:schemeClr>
                </a:solidFill>
              </a:rPr>
              <a:t>competenti</a:t>
            </a:r>
            <a:endParaRPr lang="en-US" sz="1200" dirty="0" smtClean="0">
              <a:solidFill>
                <a:schemeClr val="bg1">
                  <a:lumMod val="65000"/>
                </a:schemeClr>
              </a:solidFill>
            </a:endParaRPr>
          </a:p>
          <a:p>
            <a:pPr marL="171450" indent="-171450">
              <a:buFont typeface="Arial" charset="0"/>
              <a:buChar char="•"/>
            </a:pPr>
            <a:r>
              <a:rPr lang="en-US" sz="1200" dirty="0" smtClean="0">
                <a:solidFill>
                  <a:schemeClr val="bg1">
                    <a:lumMod val="65000"/>
                  </a:schemeClr>
                </a:solidFill>
              </a:rPr>
              <a:t>Dare un feedback </a:t>
            </a:r>
            <a:r>
              <a:rPr lang="en-US" sz="1200" dirty="0" err="1" smtClean="0">
                <a:solidFill>
                  <a:schemeClr val="bg1">
                    <a:lumMod val="65000"/>
                  </a:schemeClr>
                </a:solidFill>
              </a:rPr>
              <a:t>ai</a:t>
            </a:r>
            <a:r>
              <a:rPr lang="en-US" sz="1200" dirty="0" smtClean="0">
                <a:solidFill>
                  <a:schemeClr val="bg1">
                    <a:lumMod val="65000"/>
                  </a:schemeClr>
                </a:solidFill>
              </a:rPr>
              <a:t> </a:t>
            </a:r>
            <a:r>
              <a:rPr lang="en-US" sz="1200" dirty="0" err="1" smtClean="0">
                <a:solidFill>
                  <a:schemeClr val="bg1">
                    <a:lumMod val="65000"/>
                  </a:schemeClr>
                </a:solidFill>
              </a:rPr>
              <a:t>cittadini</a:t>
            </a:r>
            <a:r>
              <a:rPr lang="en-US" sz="1200" dirty="0" smtClean="0">
                <a:solidFill>
                  <a:schemeClr val="bg1">
                    <a:lumMod val="65000"/>
                  </a:schemeClr>
                </a:solidFill>
              </a:rPr>
              <a:t> </a:t>
            </a:r>
          </a:p>
          <a:p>
            <a:pPr marL="628650" lvl="1" indent="-171450">
              <a:buFont typeface="Arial" charset="0"/>
              <a:buChar char="•"/>
            </a:pPr>
            <a:r>
              <a:rPr lang="en-US" sz="1200" dirty="0" smtClean="0">
                <a:solidFill>
                  <a:schemeClr val="bg1">
                    <a:lumMod val="65000"/>
                  </a:schemeClr>
                </a:solidFill>
              </a:rPr>
              <a:t>Mediante totem </a:t>
            </a:r>
            <a:r>
              <a:rPr lang="en-US" sz="1200" dirty="0" err="1" smtClean="0">
                <a:solidFill>
                  <a:schemeClr val="bg1">
                    <a:lumMod val="65000"/>
                  </a:schemeClr>
                </a:solidFill>
              </a:rPr>
              <a:t>locati</a:t>
            </a:r>
            <a:r>
              <a:rPr lang="en-US" sz="1200" dirty="0" smtClean="0">
                <a:solidFill>
                  <a:schemeClr val="bg1">
                    <a:lumMod val="65000"/>
                  </a:schemeClr>
                </a:solidFill>
              </a:rPr>
              <a:t> </a:t>
            </a:r>
            <a:r>
              <a:rPr lang="en-US" sz="1200" dirty="0" err="1" smtClean="0">
                <a:solidFill>
                  <a:schemeClr val="bg1">
                    <a:lumMod val="65000"/>
                  </a:schemeClr>
                </a:solidFill>
              </a:rPr>
              <a:t>nei</a:t>
            </a:r>
            <a:r>
              <a:rPr lang="en-US" sz="1200" dirty="0" smtClean="0">
                <a:solidFill>
                  <a:schemeClr val="bg1">
                    <a:lumMod val="65000"/>
                  </a:schemeClr>
                </a:solidFill>
              </a:rPr>
              <a:t> </a:t>
            </a:r>
            <a:r>
              <a:rPr lang="en-US" sz="1200" dirty="0" err="1" smtClean="0">
                <a:solidFill>
                  <a:schemeClr val="bg1">
                    <a:lumMod val="65000"/>
                  </a:schemeClr>
                </a:solidFill>
              </a:rPr>
              <a:t>centri</a:t>
            </a:r>
            <a:r>
              <a:rPr lang="en-US" sz="1200" dirty="0" smtClean="0">
                <a:solidFill>
                  <a:schemeClr val="bg1">
                    <a:lumMod val="65000"/>
                  </a:schemeClr>
                </a:solidFill>
              </a:rPr>
              <a:t> </a:t>
            </a:r>
            <a:r>
              <a:rPr lang="en-US" sz="1200" dirty="0" err="1" smtClean="0">
                <a:solidFill>
                  <a:schemeClr val="bg1">
                    <a:lumMod val="65000"/>
                  </a:schemeClr>
                </a:solidFill>
              </a:rPr>
              <a:t>urbani</a:t>
            </a:r>
            <a:r>
              <a:rPr lang="en-US" sz="1200" dirty="0" smtClean="0">
                <a:solidFill>
                  <a:schemeClr val="bg1">
                    <a:lumMod val="65000"/>
                  </a:schemeClr>
                </a:solidFill>
              </a:rPr>
              <a:t> </a:t>
            </a:r>
          </a:p>
          <a:p>
            <a:pPr marL="628650" lvl="1" indent="-171450">
              <a:buFont typeface="Arial" charset="0"/>
              <a:buChar char="•"/>
            </a:pPr>
            <a:r>
              <a:rPr lang="en-US" sz="1200" dirty="0" err="1" smtClean="0">
                <a:solidFill>
                  <a:schemeClr val="bg1">
                    <a:lumMod val="65000"/>
                  </a:schemeClr>
                </a:solidFill>
              </a:rPr>
              <a:t>Aggiornnado</a:t>
            </a:r>
            <a:r>
              <a:rPr lang="en-US" sz="1200" dirty="0" smtClean="0">
                <a:solidFill>
                  <a:schemeClr val="bg1">
                    <a:lumMod val="65000"/>
                  </a:schemeClr>
                </a:solidFill>
              </a:rPr>
              <a:t> </a:t>
            </a:r>
            <a:r>
              <a:rPr lang="en-US" sz="1200" dirty="0" err="1" smtClean="0">
                <a:solidFill>
                  <a:schemeClr val="bg1">
                    <a:lumMod val="65000"/>
                  </a:schemeClr>
                </a:solidFill>
              </a:rPr>
              <a:t>siti</a:t>
            </a:r>
            <a:r>
              <a:rPr lang="en-US" sz="1200" dirty="0" smtClean="0">
                <a:solidFill>
                  <a:schemeClr val="bg1">
                    <a:lumMod val="65000"/>
                  </a:schemeClr>
                </a:solidFill>
              </a:rPr>
              <a:t> web/ app mobile </a:t>
            </a:r>
          </a:p>
          <a:p>
            <a:r>
              <a:rPr lang="en-US" sz="1200" dirty="0" err="1" smtClean="0">
                <a:solidFill>
                  <a:schemeClr val="bg1">
                    <a:lumMod val="65000"/>
                  </a:schemeClr>
                </a:solidFill>
              </a:rPr>
              <a:t>Sarà</a:t>
            </a:r>
            <a:r>
              <a:rPr lang="en-US" sz="1200" dirty="0" smtClean="0">
                <a:solidFill>
                  <a:schemeClr val="bg1">
                    <a:lumMod val="65000"/>
                  </a:schemeClr>
                </a:solidFill>
              </a:rPr>
              <a:t>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prevista</a:t>
            </a:r>
            <a:r>
              <a:rPr lang="en-US" sz="1200" dirty="0" smtClean="0">
                <a:solidFill>
                  <a:schemeClr val="bg1">
                    <a:lumMod val="65000"/>
                  </a:schemeClr>
                </a:solidFill>
              </a:rPr>
              <a:t> la </a:t>
            </a:r>
            <a:r>
              <a:rPr lang="en-US" sz="1200" dirty="0" err="1" smtClean="0">
                <a:solidFill>
                  <a:schemeClr val="bg1">
                    <a:lumMod val="65000"/>
                  </a:schemeClr>
                </a:solidFill>
              </a:rPr>
              <a:t>possibilità</a:t>
            </a:r>
            <a:r>
              <a:rPr lang="en-US" sz="1200" dirty="0" smtClean="0">
                <a:solidFill>
                  <a:schemeClr val="bg1">
                    <a:lumMod val="65000"/>
                  </a:schemeClr>
                </a:solidFill>
              </a:rPr>
              <a:t> di </a:t>
            </a:r>
            <a:r>
              <a:rPr lang="en-US" sz="1200" dirty="0" err="1" smtClean="0">
                <a:solidFill>
                  <a:schemeClr val="bg1">
                    <a:lumMod val="65000"/>
                  </a:schemeClr>
                </a:solidFill>
              </a:rPr>
              <a:t>comandare</a:t>
            </a:r>
            <a:r>
              <a:rPr lang="en-US" sz="1200" dirty="0" smtClean="0">
                <a:solidFill>
                  <a:schemeClr val="bg1">
                    <a:lumMod val="65000"/>
                  </a:schemeClr>
                </a:solidFill>
              </a:rPr>
              <a:t> </a:t>
            </a:r>
            <a:r>
              <a:rPr lang="en-US" sz="1200" dirty="0" err="1" smtClean="0">
                <a:solidFill>
                  <a:schemeClr val="bg1">
                    <a:lumMod val="65000"/>
                  </a:schemeClr>
                </a:solidFill>
              </a:rPr>
              <a:t>gli</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e </a:t>
            </a:r>
            <a:r>
              <a:rPr lang="en-US" sz="1200" dirty="0" err="1" smtClean="0">
                <a:solidFill>
                  <a:schemeClr val="bg1">
                    <a:lumMod val="65000"/>
                  </a:schemeClr>
                </a:solidFill>
              </a:rPr>
              <a:t>monitorare</a:t>
            </a:r>
            <a:r>
              <a:rPr lang="en-US" sz="1200" dirty="0" smtClean="0">
                <a:solidFill>
                  <a:schemeClr val="bg1">
                    <a:lumMod val="65000"/>
                  </a:schemeClr>
                </a:solidFill>
              </a:rPr>
              <a:t> </a:t>
            </a:r>
            <a:r>
              <a:rPr lang="en-US" sz="1200" dirty="0" err="1" smtClean="0">
                <a:solidFill>
                  <a:schemeClr val="bg1">
                    <a:lumMod val="65000"/>
                  </a:schemeClr>
                </a:solidFill>
              </a:rPr>
              <a:t>personalmente</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Sistema per un </a:t>
            </a:r>
            <a:r>
              <a:rPr lang="en-US" sz="1200" dirty="0" err="1" smtClean="0">
                <a:solidFill>
                  <a:schemeClr val="bg1">
                    <a:lumMod val="65000"/>
                  </a:schemeClr>
                </a:solidFill>
              </a:rPr>
              <a:t>ammistratore</a:t>
            </a:r>
            <a:r>
              <a:rPr lang="en-US" sz="1200" dirty="0" smtClean="0">
                <a:solidFill>
                  <a:schemeClr val="bg1">
                    <a:lumMod val="65000"/>
                  </a:schemeClr>
                </a:solidFill>
              </a:rPr>
              <a:t> </a:t>
            </a:r>
            <a:r>
              <a:rPr lang="en-US" sz="1200" dirty="0" err="1" smtClean="0">
                <a:solidFill>
                  <a:schemeClr val="bg1">
                    <a:lumMod val="65000"/>
                  </a:schemeClr>
                </a:solidFill>
              </a:rPr>
              <a:t>incarito</a:t>
            </a:r>
            <a:r>
              <a:rPr lang="en-US" sz="1200" dirty="0" smtClean="0">
                <a:solidFill>
                  <a:schemeClr val="bg1">
                    <a:lumMod val="65000"/>
                  </a:schemeClr>
                </a:solidFill>
              </a:rPr>
              <a:t>. </a:t>
            </a:r>
          </a:p>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17</a:t>
            </a:fld>
            <a:endParaRPr lang="it-IT"/>
          </a:p>
        </p:txBody>
      </p:sp>
    </p:spTree>
    <p:extLst>
      <p:ext uri="{BB962C8B-B14F-4D97-AF65-F5344CB8AC3E}">
        <p14:creationId xmlns:p14="http://schemas.microsoft.com/office/powerpoint/2010/main" val="1150385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Quali sono quindi i parametri da dover osservare? Su quali informazioni si basa la logica decisionale del nostro sistema? </a:t>
            </a:r>
          </a:p>
        </p:txBody>
      </p:sp>
      <p:sp>
        <p:nvSpPr>
          <p:cNvPr id="4" name="Segnaposto numero diapositiva 3"/>
          <p:cNvSpPr>
            <a:spLocks noGrp="1"/>
          </p:cNvSpPr>
          <p:nvPr>
            <p:ph type="sldNum" sz="quarter" idx="10"/>
          </p:nvPr>
        </p:nvSpPr>
        <p:spPr/>
        <p:txBody>
          <a:bodyPr/>
          <a:lstStyle/>
          <a:p>
            <a:fld id="{E7E444E8-F975-5546-B4C5-466415FC8CDE}" type="slidenum">
              <a:rPr lang="it-IT" smtClean="0"/>
              <a:t>18</a:t>
            </a:fld>
            <a:endParaRPr lang="it-IT"/>
          </a:p>
        </p:txBody>
      </p:sp>
    </p:spTree>
    <p:extLst>
      <p:ext uri="{BB962C8B-B14F-4D97-AF65-F5344CB8AC3E}">
        <p14:creationId xmlns:p14="http://schemas.microsoft.com/office/powerpoint/2010/main" val="126787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solidFill>
                  <a:schemeClr val="bg1">
                    <a:lumMod val="65000"/>
                  </a:schemeClr>
                </a:solidFill>
              </a:rPr>
              <a:t>Come in </a:t>
            </a:r>
            <a:r>
              <a:rPr lang="en-US" sz="1200" dirty="0" err="1" smtClean="0">
                <a:solidFill>
                  <a:schemeClr val="bg1">
                    <a:lumMod val="65000"/>
                  </a:schemeClr>
                </a:solidFill>
              </a:rPr>
              <a:t>figura</a:t>
            </a:r>
            <a:r>
              <a:rPr lang="en-US" sz="1200" dirty="0" smtClean="0">
                <a:solidFill>
                  <a:schemeClr val="bg1">
                    <a:lumMod val="65000"/>
                  </a:schemeClr>
                </a:solidFill>
              </a:rPr>
              <a:t>, </a:t>
            </a:r>
            <a:r>
              <a:rPr lang="en-US" sz="1200" dirty="0" err="1" smtClean="0">
                <a:solidFill>
                  <a:schemeClr val="bg1">
                    <a:lumMod val="65000"/>
                  </a:schemeClr>
                </a:solidFill>
              </a:rPr>
              <a:t>andiamo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 </a:t>
            </a:r>
            <a:r>
              <a:rPr lang="en-US" sz="1200" dirty="0" err="1" smtClean="0">
                <a:solidFill>
                  <a:schemeClr val="bg1">
                    <a:lumMod val="65000"/>
                  </a:schemeClr>
                </a:solidFill>
              </a:rPr>
              <a:t>confinare</a:t>
            </a:r>
            <a:r>
              <a:rPr lang="en-US" sz="1200" dirty="0" smtClean="0">
                <a:solidFill>
                  <a:schemeClr val="bg1">
                    <a:lumMod val="65000"/>
                  </a:schemeClr>
                </a:solidFill>
              </a:rPr>
              <a:t> </a:t>
            </a:r>
            <a:r>
              <a:rPr lang="en-US" sz="1200" dirty="0" err="1" smtClean="0">
                <a:solidFill>
                  <a:schemeClr val="bg1">
                    <a:lumMod val="65000"/>
                  </a:schemeClr>
                </a:solidFill>
              </a:rPr>
              <a:t>sensori</a:t>
            </a:r>
            <a:r>
              <a:rPr lang="en-US" sz="1200" dirty="0" smtClean="0">
                <a:solidFill>
                  <a:schemeClr val="bg1">
                    <a:lumMod val="65000"/>
                  </a:schemeClr>
                </a:solidFill>
              </a:rPr>
              <a:t> </a:t>
            </a:r>
            <a:r>
              <a:rPr lang="en-US" sz="1200" dirty="0" err="1" smtClean="0">
                <a:solidFill>
                  <a:schemeClr val="bg1">
                    <a:lumMod val="65000"/>
                  </a:schemeClr>
                </a:solidFill>
              </a:rPr>
              <a:t>ed</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a:t>
            </a:r>
            <a:r>
              <a:rPr lang="en-US" sz="1200" dirty="0" err="1" smtClean="0">
                <a:solidFill>
                  <a:schemeClr val="bg1">
                    <a:lumMod val="65000"/>
                  </a:schemeClr>
                </a:solidFill>
              </a:rPr>
              <a:t>all’interno</a:t>
            </a:r>
            <a:r>
              <a:rPr lang="en-US" sz="1200" dirty="0" smtClean="0">
                <a:solidFill>
                  <a:schemeClr val="bg1">
                    <a:lumMod val="65000"/>
                  </a:schemeClr>
                </a:solidFill>
              </a:rPr>
              <a:t> di </a:t>
            </a:r>
            <a:r>
              <a:rPr lang="en-US" sz="1200" dirty="0" err="1" smtClean="0">
                <a:solidFill>
                  <a:schemeClr val="bg1">
                    <a:lumMod val="65000"/>
                  </a:schemeClr>
                </a:solidFill>
              </a:rPr>
              <a:t>una</a:t>
            </a:r>
            <a:r>
              <a:rPr lang="en-US" sz="1200" dirty="0" smtClean="0">
                <a:solidFill>
                  <a:schemeClr val="bg1">
                    <a:lumMod val="65000"/>
                  </a:schemeClr>
                </a:solidFill>
              </a:rPr>
              <a:t> wireless sensors actuators network in cui </a:t>
            </a:r>
            <a:r>
              <a:rPr lang="en-US" sz="1200" dirty="0" err="1" smtClean="0">
                <a:solidFill>
                  <a:schemeClr val="bg1">
                    <a:lumMod val="65000"/>
                  </a:schemeClr>
                </a:solidFill>
              </a:rPr>
              <a:t>utilizzerem</a:t>
            </a:r>
            <a:r>
              <a:rPr lang="en-US" sz="1200" dirty="0" smtClean="0">
                <a:solidFill>
                  <a:schemeClr val="bg1">
                    <a:lumMod val="65000"/>
                  </a:schemeClr>
                </a:solidFill>
              </a:rPr>
              <a:t> 6LoWPAN. Tale rete </a:t>
            </a:r>
            <a:r>
              <a:rPr lang="en-US" sz="1200" dirty="0" err="1" smtClean="0">
                <a:solidFill>
                  <a:schemeClr val="bg1">
                    <a:lumMod val="65000"/>
                  </a:schemeClr>
                </a:solidFill>
              </a:rPr>
              <a:t>potra</a:t>
            </a:r>
            <a:r>
              <a:rPr lang="en-US" sz="1200" dirty="0" smtClean="0">
                <a:solidFill>
                  <a:schemeClr val="bg1">
                    <a:lumMod val="65000"/>
                  </a:schemeClr>
                </a:solidFill>
              </a:rPr>
              <a:t> </a:t>
            </a:r>
            <a:r>
              <a:rPr lang="en-US" sz="1200" dirty="0" err="1" smtClean="0">
                <a:solidFill>
                  <a:schemeClr val="bg1">
                    <a:lumMod val="65000"/>
                  </a:schemeClr>
                </a:solidFill>
              </a:rPr>
              <a:t>comunicare</a:t>
            </a:r>
            <a:r>
              <a:rPr lang="en-US" sz="1200" dirty="0" smtClean="0">
                <a:solidFill>
                  <a:schemeClr val="bg1">
                    <a:lumMod val="65000"/>
                  </a:schemeClr>
                </a:solidFill>
              </a:rPr>
              <a:t> con un </a:t>
            </a:r>
            <a:r>
              <a:rPr lang="en-US" sz="1200" dirty="0" err="1" smtClean="0">
                <a:solidFill>
                  <a:schemeClr val="bg1">
                    <a:lumMod val="65000"/>
                  </a:schemeClr>
                </a:solidFill>
              </a:rPr>
              <a:t>apposito</a:t>
            </a:r>
            <a:r>
              <a:rPr lang="en-US" sz="1200" dirty="0" smtClean="0">
                <a:solidFill>
                  <a:schemeClr val="bg1">
                    <a:lumMod val="65000"/>
                  </a:schemeClr>
                </a:solidFill>
              </a:rPr>
              <a:t> server </a:t>
            </a:r>
            <a:r>
              <a:rPr lang="en-US" sz="1200" dirty="0" err="1" smtClean="0">
                <a:solidFill>
                  <a:schemeClr val="bg1">
                    <a:lumMod val="65000"/>
                  </a:schemeClr>
                </a:solidFill>
              </a:rPr>
              <a:t>mediante</a:t>
            </a:r>
            <a:r>
              <a:rPr lang="en-US" sz="1200" dirty="0" smtClean="0">
                <a:solidFill>
                  <a:schemeClr val="bg1">
                    <a:lumMod val="65000"/>
                  </a:schemeClr>
                </a:solidFill>
              </a:rPr>
              <a:t> </a:t>
            </a:r>
            <a:r>
              <a:rPr lang="en-US" sz="1200" dirty="0" err="1" smtClean="0">
                <a:solidFill>
                  <a:schemeClr val="bg1">
                    <a:lumMod val="65000"/>
                  </a:schemeClr>
                </a:solidFill>
              </a:rPr>
              <a:t>una</a:t>
            </a:r>
            <a:r>
              <a:rPr lang="en-US" sz="1200" dirty="0" smtClean="0">
                <a:solidFill>
                  <a:schemeClr val="bg1">
                    <a:lumMod val="65000"/>
                  </a:schemeClr>
                </a:solidFill>
              </a:rPr>
              <a:t> rete </a:t>
            </a:r>
            <a:r>
              <a:rPr lang="en-US" sz="1200" dirty="0" err="1" smtClean="0">
                <a:solidFill>
                  <a:schemeClr val="bg1">
                    <a:lumMod val="65000"/>
                  </a:schemeClr>
                </a:solidFill>
              </a:rPr>
              <a:t>d’accesso</a:t>
            </a:r>
            <a:r>
              <a:rPr lang="en-US" sz="1200" dirty="0" smtClean="0">
                <a:solidFill>
                  <a:schemeClr val="bg1">
                    <a:lumMod val="65000"/>
                  </a:schemeClr>
                </a:solidFill>
              </a:rPr>
              <a:t>. Per </a:t>
            </a:r>
            <a:r>
              <a:rPr lang="en-US" sz="1200" dirty="0" err="1" smtClean="0">
                <a:solidFill>
                  <a:schemeClr val="bg1">
                    <a:lumMod val="65000"/>
                  </a:schemeClr>
                </a:solidFill>
              </a:rPr>
              <a:t>questa</a:t>
            </a:r>
            <a:r>
              <a:rPr lang="en-US" sz="1200" dirty="0" smtClean="0">
                <a:solidFill>
                  <a:schemeClr val="bg1">
                    <a:lumMod val="65000"/>
                  </a:schemeClr>
                </a:solidFill>
              </a:rPr>
              <a:t> </a:t>
            </a:r>
            <a:r>
              <a:rPr lang="en-US" sz="1200" dirty="0" err="1" smtClean="0">
                <a:solidFill>
                  <a:schemeClr val="bg1">
                    <a:lumMod val="65000"/>
                  </a:schemeClr>
                </a:solidFill>
              </a:rPr>
              <a:t>comunicazione</a:t>
            </a:r>
            <a:r>
              <a:rPr lang="en-US" sz="1200" dirty="0" smtClean="0">
                <a:solidFill>
                  <a:schemeClr val="bg1">
                    <a:lumMod val="65000"/>
                  </a:schemeClr>
                </a:solidFill>
              </a:rPr>
              <a:t> </a:t>
            </a:r>
            <a:r>
              <a:rPr lang="en-US" sz="1200" dirty="0" err="1" smtClean="0">
                <a:solidFill>
                  <a:schemeClr val="bg1">
                    <a:lumMod val="65000"/>
                  </a:schemeClr>
                </a:solidFill>
              </a:rPr>
              <a:t>sfrutteremo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protocollo</a:t>
            </a:r>
            <a:r>
              <a:rPr lang="en-US" sz="1200" dirty="0" smtClean="0">
                <a:solidFill>
                  <a:schemeClr val="bg1">
                    <a:lumMod val="65000"/>
                  </a:schemeClr>
                </a:solidFill>
              </a:rPr>
              <a:t> COAP. Il server, </a:t>
            </a:r>
            <a:r>
              <a:rPr lang="en-US" sz="1200" dirty="0" err="1" smtClean="0">
                <a:solidFill>
                  <a:schemeClr val="bg1">
                    <a:lumMod val="65000"/>
                  </a:schemeClr>
                </a:solidFill>
              </a:rPr>
              <a:t>una</a:t>
            </a:r>
            <a:r>
              <a:rPr lang="en-US" sz="1200" dirty="0" smtClean="0">
                <a:solidFill>
                  <a:schemeClr val="bg1">
                    <a:lumMod val="65000"/>
                  </a:schemeClr>
                </a:solidFill>
              </a:rPr>
              <a:t> </a:t>
            </a:r>
            <a:r>
              <a:rPr lang="en-US" sz="1200" dirty="0" err="1" smtClean="0">
                <a:solidFill>
                  <a:schemeClr val="bg1">
                    <a:lumMod val="65000"/>
                  </a:schemeClr>
                </a:solidFill>
              </a:rPr>
              <a:t>volta</a:t>
            </a:r>
            <a:r>
              <a:rPr lang="en-US" sz="1200" dirty="0" smtClean="0">
                <a:solidFill>
                  <a:schemeClr val="bg1">
                    <a:lumMod val="65000"/>
                  </a:schemeClr>
                </a:solidFill>
              </a:rPr>
              <a:t> </a:t>
            </a:r>
            <a:r>
              <a:rPr lang="en-US" sz="1200" dirty="0" err="1" smtClean="0">
                <a:solidFill>
                  <a:schemeClr val="bg1">
                    <a:lumMod val="65000"/>
                  </a:schemeClr>
                </a:solidFill>
              </a:rPr>
              <a:t>acquisiti</a:t>
            </a:r>
            <a:r>
              <a:rPr lang="en-US" sz="1200" dirty="0" smtClean="0">
                <a:solidFill>
                  <a:schemeClr val="bg1">
                    <a:lumMod val="65000"/>
                  </a:schemeClr>
                </a:solidFill>
              </a:rPr>
              <a:t> I </a:t>
            </a:r>
            <a:r>
              <a:rPr lang="en-US" sz="1200" dirty="0" err="1" smtClean="0">
                <a:solidFill>
                  <a:schemeClr val="bg1">
                    <a:lumMod val="65000"/>
                  </a:schemeClr>
                </a:solidFill>
              </a:rPr>
              <a:t>dati</a:t>
            </a:r>
            <a:r>
              <a:rPr lang="en-US" sz="1200" dirty="0" smtClean="0">
                <a:solidFill>
                  <a:schemeClr val="bg1">
                    <a:lumMod val="65000"/>
                  </a:schemeClr>
                </a:solidFill>
              </a:rPr>
              <a:t>, li </a:t>
            </a:r>
            <a:r>
              <a:rPr lang="en-US" sz="1200" dirty="0" err="1" smtClean="0">
                <a:solidFill>
                  <a:schemeClr val="bg1">
                    <a:lumMod val="65000"/>
                  </a:schemeClr>
                </a:solidFill>
              </a:rPr>
              <a:t>elabora</a:t>
            </a:r>
            <a:r>
              <a:rPr lang="en-US" sz="1200" dirty="0" smtClean="0">
                <a:solidFill>
                  <a:schemeClr val="bg1">
                    <a:lumMod val="65000"/>
                  </a:schemeClr>
                </a:solidFill>
              </a:rPr>
              <a:t> per </a:t>
            </a:r>
            <a:r>
              <a:rPr lang="en-US" sz="1200" dirty="0" err="1" smtClean="0">
                <a:solidFill>
                  <a:schemeClr val="bg1">
                    <a:lumMod val="65000"/>
                  </a:schemeClr>
                </a:solidFill>
              </a:rPr>
              <a:t>riuscire</a:t>
            </a:r>
            <a:r>
              <a:rPr lang="en-US" sz="1200" dirty="0" smtClean="0">
                <a:solidFill>
                  <a:schemeClr val="bg1">
                    <a:lumMod val="65000"/>
                  </a:schemeClr>
                </a:solidFill>
              </a:rPr>
              <a:t> a </a:t>
            </a:r>
            <a:r>
              <a:rPr lang="en-US" sz="1200" dirty="0" err="1" smtClean="0">
                <a:solidFill>
                  <a:schemeClr val="bg1">
                    <a:lumMod val="65000"/>
                  </a:schemeClr>
                </a:solidFill>
              </a:rPr>
              <a:t>capire</a:t>
            </a:r>
            <a:r>
              <a:rPr lang="en-US" sz="1200" dirty="0" smtClean="0">
                <a:solidFill>
                  <a:schemeClr val="bg1">
                    <a:lumMod val="65000"/>
                  </a:schemeClr>
                </a:solidFill>
              </a:rPr>
              <a:t> le </a:t>
            </a:r>
            <a:r>
              <a:rPr lang="en-US" sz="1200" dirty="0" err="1" smtClean="0">
                <a:solidFill>
                  <a:schemeClr val="bg1">
                    <a:lumMod val="65000"/>
                  </a:schemeClr>
                </a:solidFill>
              </a:rPr>
              <a:t>condizioni</a:t>
            </a:r>
            <a:r>
              <a:rPr lang="en-US" sz="1200" dirty="0" smtClean="0">
                <a:solidFill>
                  <a:schemeClr val="bg1">
                    <a:lumMod val="65000"/>
                  </a:schemeClr>
                </a:solidFill>
              </a:rPr>
              <a:t> </a:t>
            </a:r>
            <a:r>
              <a:rPr lang="en-US" sz="1200" dirty="0" err="1" smtClean="0">
                <a:solidFill>
                  <a:schemeClr val="bg1">
                    <a:lumMod val="65000"/>
                  </a:schemeClr>
                </a:solidFill>
              </a:rPr>
              <a:t>attuali</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flussi</a:t>
            </a:r>
            <a:r>
              <a:rPr lang="en-US" sz="1200" dirty="0" smtClean="0">
                <a:solidFill>
                  <a:schemeClr val="bg1">
                    <a:lumMod val="65000"/>
                  </a:schemeClr>
                </a:solidFill>
              </a:rPr>
              <a:t> </a:t>
            </a:r>
            <a:r>
              <a:rPr lang="en-US" sz="1200" dirty="0" err="1" smtClean="0">
                <a:solidFill>
                  <a:schemeClr val="bg1">
                    <a:lumMod val="65000"/>
                  </a:schemeClr>
                </a:solidFill>
              </a:rPr>
              <a:t>idrici</a:t>
            </a:r>
            <a:r>
              <a:rPr lang="en-US" sz="1200" dirty="0" smtClean="0">
                <a:solidFill>
                  <a:schemeClr val="bg1">
                    <a:lumMod val="65000"/>
                  </a:schemeClr>
                </a:solidFill>
              </a:rPr>
              <a:t> </a:t>
            </a:r>
            <a:r>
              <a:rPr lang="en-US" sz="1200" dirty="0" err="1" smtClean="0">
                <a:solidFill>
                  <a:schemeClr val="bg1">
                    <a:lumMod val="65000"/>
                  </a:schemeClr>
                </a:solidFill>
              </a:rPr>
              <a:t>controllati</a:t>
            </a:r>
            <a:r>
              <a:rPr lang="en-US" sz="1200" dirty="0" smtClean="0">
                <a:solidFill>
                  <a:schemeClr val="bg1">
                    <a:lumMod val="65000"/>
                  </a:schemeClr>
                </a:solidFill>
              </a:rPr>
              <a:t>. Se </a:t>
            </a:r>
            <a:r>
              <a:rPr lang="en-US" sz="1200" dirty="0" err="1" smtClean="0">
                <a:solidFill>
                  <a:schemeClr val="bg1">
                    <a:lumMod val="65000"/>
                  </a:schemeClr>
                </a:solidFill>
              </a:rPr>
              <a:t>necessario</a:t>
            </a:r>
            <a:r>
              <a:rPr lang="en-US" sz="1200" dirty="0" smtClean="0">
                <a:solidFill>
                  <a:schemeClr val="bg1">
                    <a:lumMod val="65000"/>
                  </a:schemeClr>
                </a:solidFill>
              </a:rPr>
              <a:t> </a:t>
            </a:r>
            <a:r>
              <a:rPr lang="en-US" sz="1200" dirty="0" err="1" smtClean="0">
                <a:solidFill>
                  <a:schemeClr val="bg1">
                    <a:lumMod val="65000"/>
                  </a:schemeClr>
                </a:solidFill>
              </a:rPr>
              <a:t>può</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comandare</a:t>
            </a:r>
            <a:r>
              <a:rPr lang="en-US" sz="1200" dirty="0" smtClean="0">
                <a:solidFill>
                  <a:schemeClr val="bg1">
                    <a:lumMod val="65000"/>
                  </a:schemeClr>
                </a:solidFill>
              </a:rPr>
              <a:t> le </a:t>
            </a:r>
            <a:r>
              <a:rPr lang="en-US" sz="1200" dirty="0" err="1" smtClean="0">
                <a:solidFill>
                  <a:schemeClr val="bg1">
                    <a:lumMod val="65000"/>
                  </a:schemeClr>
                </a:solidFill>
              </a:rPr>
              <a:t>chiuse</a:t>
            </a:r>
            <a:r>
              <a:rPr lang="en-US" sz="1200" dirty="0" smtClean="0">
                <a:solidFill>
                  <a:schemeClr val="bg1">
                    <a:lumMod val="65000"/>
                  </a:schemeClr>
                </a:solidFill>
              </a:rPr>
              <a:t> </a:t>
            </a:r>
            <a:r>
              <a:rPr lang="en-US" sz="1200" dirty="0" err="1" smtClean="0">
                <a:solidFill>
                  <a:schemeClr val="bg1">
                    <a:lumMod val="65000"/>
                  </a:schemeClr>
                </a:solidFill>
              </a:rPr>
              <a:t>predisposte</a:t>
            </a:r>
            <a:r>
              <a:rPr lang="en-US" sz="1200" dirty="0" smtClean="0">
                <a:solidFill>
                  <a:schemeClr val="bg1">
                    <a:lumMod val="65000"/>
                  </a:schemeClr>
                </a:solidFill>
              </a:rPr>
              <a:t>. Il server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sara</a:t>
            </a:r>
            <a:r>
              <a:rPr lang="en-US" sz="1200" dirty="0" smtClean="0">
                <a:solidFill>
                  <a:schemeClr val="bg1">
                    <a:lumMod val="65000"/>
                  </a:schemeClr>
                </a:solidFill>
              </a:rPr>
              <a:t> in </a:t>
            </a:r>
            <a:r>
              <a:rPr lang="en-US" sz="1200" dirty="0" err="1" smtClean="0">
                <a:solidFill>
                  <a:schemeClr val="bg1">
                    <a:lumMod val="65000"/>
                  </a:schemeClr>
                </a:solidFill>
              </a:rPr>
              <a:t>grado</a:t>
            </a:r>
            <a:r>
              <a:rPr lang="en-US" sz="1200" dirty="0" smtClean="0">
                <a:solidFill>
                  <a:schemeClr val="bg1">
                    <a:lumMod val="65000"/>
                  </a:schemeClr>
                </a:solidFill>
              </a:rPr>
              <a:t> di: </a:t>
            </a:r>
          </a:p>
          <a:p>
            <a:pPr marL="171450" indent="-171450">
              <a:buFont typeface="Arial" charset="0"/>
              <a:buChar char="•"/>
            </a:pPr>
            <a:r>
              <a:rPr lang="en-US" sz="1200" dirty="0" err="1" smtClean="0">
                <a:solidFill>
                  <a:schemeClr val="bg1">
                    <a:lumMod val="65000"/>
                  </a:schemeClr>
                </a:solidFill>
              </a:rPr>
              <a:t>Inviare</a:t>
            </a:r>
            <a:r>
              <a:rPr lang="en-US" sz="1200" dirty="0" smtClean="0">
                <a:solidFill>
                  <a:schemeClr val="bg1">
                    <a:lumMod val="65000"/>
                  </a:schemeClr>
                </a:solidFill>
              </a:rPr>
              <a:t> </a:t>
            </a:r>
            <a:r>
              <a:rPr lang="en-US" sz="1200" dirty="0" err="1" smtClean="0">
                <a:solidFill>
                  <a:schemeClr val="bg1">
                    <a:lumMod val="65000"/>
                  </a:schemeClr>
                </a:solidFill>
              </a:rPr>
              <a:t>allarmi</a:t>
            </a:r>
            <a:r>
              <a:rPr lang="en-US" sz="1200" dirty="0" smtClean="0">
                <a:solidFill>
                  <a:schemeClr val="bg1">
                    <a:lumMod val="65000"/>
                  </a:schemeClr>
                </a:solidFill>
              </a:rPr>
              <a:t> </a:t>
            </a:r>
            <a:r>
              <a:rPr lang="en-US" sz="1200" dirty="0" err="1" smtClean="0">
                <a:solidFill>
                  <a:schemeClr val="bg1">
                    <a:lumMod val="65000"/>
                  </a:schemeClr>
                </a:solidFill>
              </a:rPr>
              <a:t>alle</a:t>
            </a:r>
            <a:r>
              <a:rPr lang="en-US" sz="1200" dirty="0" smtClean="0">
                <a:solidFill>
                  <a:schemeClr val="bg1">
                    <a:lumMod val="65000"/>
                  </a:schemeClr>
                </a:solidFill>
              </a:rPr>
              <a:t> </a:t>
            </a:r>
            <a:r>
              <a:rPr lang="en-US" sz="1200" dirty="0" err="1" smtClean="0">
                <a:solidFill>
                  <a:schemeClr val="bg1">
                    <a:lumMod val="65000"/>
                  </a:schemeClr>
                </a:solidFill>
              </a:rPr>
              <a:t>autorita</a:t>
            </a:r>
            <a:r>
              <a:rPr lang="en-US" sz="1200" dirty="0" smtClean="0">
                <a:solidFill>
                  <a:schemeClr val="bg1">
                    <a:lumMod val="65000"/>
                  </a:schemeClr>
                </a:solidFill>
              </a:rPr>
              <a:t> </a:t>
            </a:r>
            <a:r>
              <a:rPr lang="en-US" sz="1200" dirty="0" err="1" smtClean="0">
                <a:solidFill>
                  <a:schemeClr val="bg1">
                    <a:lumMod val="65000"/>
                  </a:schemeClr>
                </a:solidFill>
              </a:rPr>
              <a:t>competenti</a:t>
            </a:r>
            <a:endParaRPr lang="en-US" sz="1200" dirty="0" smtClean="0">
              <a:solidFill>
                <a:schemeClr val="bg1">
                  <a:lumMod val="65000"/>
                </a:schemeClr>
              </a:solidFill>
            </a:endParaRPr>
          </a:p>
          <a:p>
            <a:pPr marL="171450" indent="-171450">
              <a:buFont typeface="Arial" charset="0"/>
              <a:buChar char="•"/>
            </a:pPr>
            <a:r>
              <a:rPr lang="en-US" sz="1200" dirty="0" smtClean="0">
                <a:solidFill>
                  <a:schemeClr val="bg1">
                    <a:lumMod val="65000"/>
                  </a:schemeClr>
                </a:solidFill>
              </a:rPr>
              <a:t>Dare un feedback </a:t>
            </a:r>
            <a:r>
              <a:rPr lang="en-US" sz="1200" dirty="0" err="1" smtClean="0">
                <a:solidFill>
                  <a:schemeClr val="bg1">
                    <a:lumMod val="65000"/>
                  </a:schemeClr>
                </a:solidFill>
              </a:rPr>
              <a:t>ai</a:t>
            </a:r>
            <a:r>
              <a:rPr lang="en-US" sz="1200" dirty="0" smtClean="0">
                <a:solidFill>
                  <a:schemeClr val="bg1">
                    <a:lumMod val="65000"/>
                  </a:schemeClr>
                </a:solidFill>
              </a:rPr>
              <a:t> </a:t>
            </a:r>
            <a:r>
              <a:rPr lang="en-US" sz="1200" dirty="0" err="1" smtClean="0">
                <a:solidFill>
                  <a:schemeClr val="bg1">
                    <a:lumMod val="65000"/>
                  </a:schemeClr>
                </a:solidFill>
              </a:rPr>
              <a:t>cittadini</a:t>
            </a:r>
            <a:r>
              <a:rPr lang="en-US" sz="1200" dirty="0" smtClean="0">
                <a:solidFill>
                  <a:schemeClr val="bg1">
                    <a:lumMod val="65000"/>
                  </a:schemeClr>
                </a:solidFill>
              </a:rPr>
              <a:t> </a:t>
            </a:r>
          </a:p>
          <a:p>
            <a:pPr marL="628650" lvl="1" indent="-171450">
              <a:buFont typeface="Arial" charset="0"/>
              <a:buChar char="•"/>
            </a:pPr>
            <a:r>
              <a:rPr lang="en-US" sz="1200" dirty="0" smtClean="0">
                <a:solidFill>
                  <a:schemeClr val="bg1">
                    <a:lumMod val="65000"/>
                  </a:schemeClr>
                </a:solidFill>
              </a:rPr>
              <a:t>Mediante totem </a:t>
            </a:r>
            <a:r>
              <a:rPr lang="en-US" sz="1200" dirty="0" err="1" smtClean="0">
                <a:solidFill>
                  <a:schemeClr val="bg1">
                    <a:lumMod val="65000"/>
                  </a:schemeClr>
                </a:solidFill>
              </a:rPr>
              <a:t>locati</a:t>
            </a:r>
            <a:r>
              <a:rPr lang="en-US" sz="1200" dirty="0" smtClean="0">
                <a:solidFill>
                  <a:schemeClr val="bg1">
                    <a:lumMod val="65000"/>
                  </a:schemeClr>
                </a:solidFill>
              </a:rPr>
              <a:t> </a:t>
            </a:r>
            <a:r>
              <a:rPr lang="en-US" sz="1200" dirty="0" err="1" smtClean="0">
                <a:solidFill>
                  <a:schemeClr val="bg1">
                    <a:lumMod val="65000"/>
                  </a:schemeClr>
                </a:solidFill>
              </a:rPr>
              <a:t>nei</a:t>
            </a:r>
            <a:r>
              <a:rPr lang="en-US" sz="1200" dirty="0" smtClean="0">
                <a:solidFill>
                  <a:schemeClr val="bg1">
                    <a:lumMod val="65000"/>
                  </a:schemeClr>
                </a:solidFill>
              </a:rPr>
              <a:t> </a:t>
            </a:r>
            <a:r>
              <a:rPr lang="en-US" sz="1200" dirty="0" err="1" smtClean="0">
                <a:solidFill>
                  <a:schemeClr val="bg1">
                    <a:lumMod val="65000"/>
                  </a:schemeClr>
                </a:solidFill>
              </a:rPr>
              <a:t>centri</a:t>
            </a:r>
            <a:r>
              <a:rPr lang="en-US" sz="1200" dirty="0" smtClean="0">
                <a:solidFill>
                  <a:schemeClr val="bg1">
                    <a:lumMod val="65000"/>
                  </a:schemeClr>
                </a:solidFill>
              </a:rPr>
              <a:t> </a:t>
            </a:r>
            <a:r>
              <a:rPr lang="en-US" sz="1200" dirty="0" err="1" smtClean="0">
                <a:solidFill>
                  <a:schemeClr val="bg1">
                    <a:lumMod val="65000"/>
                  </a:schemeClr>
                </a:solidFill>
              </a:rPr>
              <a:t>urbani</a:t>
            </a:r>
            <a:r>
              <a:rPr lang="en-US" sz="1200" dirty="0" smtClean="0">
                <a:solidFill>
                  <a:schemeClr val="bg1">
                    <a:lumMod val="65000"/>
                  </a:schemeClr>
                </a:solidFill>
              </a:rPr>
              <a:t> </a:t>
            </a:r>
          </a:p>
          <a:p>
            <a:pPr marL="628650" lvl="1" indent="-171450">
              <a:buFont typeface="Arial" charset="0"/>
              <a:buChar char="•"/>
            </a:pPr>
            <a:r>
              <a:rPr lang="en-US" sz="1200" dirty="0" err="1" smtClean="0">
                <a:solidFill>
                  <a:schemeClr val="bg1">
                    <a:lumMod val="65000"/>
                  </a:schemeClr>
                </a:solidFill>
              </a:rPr>
              <a:t>Aggiornnado</a:t>
            </a:r>
            <a:r>
              <a:rPr lang="en-US" sz="1200" dirty="0" smtClean="0">
                <a:solidFill>
                  <a:schemeClr val="bg1">
                    <a:lumMod val="65000"/>
                  </a:schemeClr>
                </a:solidFill>
              </a:rPr>
              <a:t> </a:t>
            </a:r>
            <a:r>
              <a:rPr lang="en-US" sz="1200" dirty="0" err="1" smtClean="0">
                <a:solidFill>
                  <a:schemeClr val="bg1">
                    <a:lumMod val="65000"/>
                  </a:schemeClr>
                </a:solidFill>
              </a:rPr>
              <a:t>siti</a:t>
            </a:r>
            <a:r>
              <a:rPr lang="en-US" sz="1200" dirty="0" smtClean="0">
                <a:solidFill>
                  <a:schemeClr val="bg1">
                    <a:lumMod val="65000"/>
                  </a:schemeClr>
                </a:solidFill>
              </a:rPr>
              <a:t> web/ app mobile </a:t>
            </a:r>
          </a:p>
          <a:p>
            <a:r>
              <a:rPr lang="en-US" sz="1200" dirty="0" err="1" smtClean="0">
                <a:solidFill>
                  <a:schemeClr val="bg1">
                    <a:lumMod val="65000"/>
                  </a:schemeClr>
                </a:solidFill>
              </a:rPr>
              <a:t>Sarà</a:t>
            </a:r>
            <a:r>
              <a:rPr lang="en-US" sz="1200" dirty="0" smtClean="0">
                <a:solidFill>
                  <a:schemeClr val="bg1">
                    <a:lumMod val="65000"/>
                  </a:schemeClr>
                </a:solidFill>
              </a:rPr>
              <a:t>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prevista</a:t>
            </a:r>
            <a:r>
              <a:rPr lang="en-US" sz="1200" dirty="0" smtClean="0">
                <a:solidFill>
                  <a:schemeClr val="bg1">
                    <a:lumMod val="65000"/>
                  </a:schemeClr>
                </a:solidFill>
              </a:rPr>
              <a:t> la </a:t>
            </a:r>
            <a:r>
              <a:rPr lang="en-US" sz="1200" dirty="0" err="1" smtClean="0">
                <a:solidFill>
                  <a:schemeClr val="bg1">
                    <a:lumMod val="65000"/>
                  </a:schemeClr>
                </a:solidFill>
              </a:rPr>
              <a:t>possibilità</a:t>
            </a:r>
            <a:r>
              <a:rPr lang="en-US" sz="1200" dirty="0" smtClean="0">
                <a:solidFill>
                  <a:schemeClr val="bg1">
                    <a:lumMod val="65000"/>
                  </a:schemeClr>
                </a:solidFill>
              </a:rPr>
              <a:t> di </a:t>
            </a:r>
            <a:r>
              <a:rPr lang="en-US" sz="1200" dirty="0" err="1" smtClean="0">
                <a:solidFill>
                  <a:schemeClr val="bg1">
                    <a:lumMod val="65000"/>
                  </a:schemeClr>
                </a:solidFill>
              </a:rPr>
              <a:t>comandare</a:t>
            </a:r>
            <a:r>
              <a:rPr lang="en-US" sz="1200" dirty="0" smtClean="0">
                <a:solidFill>
                  <a:schemeClr val="bg1">
                    <a:lumMod val="65000"/>
                  </a:schemeClr>
                </a:solidFill>
              </a:rPr>
              <a:t> </a:t>
            </a:r>
            <a:r>
              <a:rPr lang="en-US" sz="1200" dirty="0" err="1" smtClean="0">
                <a:solidFill>
                  <a:schemeClr val="bg1">
                    <a:lumMod val="65000"/>
                  </a:schemeClr>
                </a:solidFill>
              </a:rPr>
              <a:t>gli</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e </a:t>
            </a:r>
            <a:r>
              <a:rPr lang="en-US" sz="1200" dirty="0" err="1" smtClean="0">
                <a:solidFill>
                  <a:schemeClr val="bg1">
                    <a:lumMod val="65000"/>
                  </a:schemeClr>
                </a:solidFill>
              </a:rPr>
              <a:t>monitorare</a:t>
            </a:r>
            <a:r>
              <a:rPr lang="en-US" sz="1200" dirty="0" smtClean="0">
                <a:solidFill>
                  <a:schemeClr val="bg1">
                    <a:lumMod val="65000"/>
                  </a:schemeClr>
                </a:solidFill>
              </a:rPr>
              <a:t> </a:t>
            </a:r>
            <a:r>
              <a:rPr lang="en-US" sz="1200" dirty="0" err="1" smtClean="0">
                <a:solidFill>
                  <a:schemeClr val="bg1">
                    <a:lumMod val="65000"/>
                  </a:schemeClr>
                </a:solidFill>
              </a:rPr>
              <a:t>personalmente</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Sistema per un </a:t>
            </a:r>
            <a:r>
              <a:rPr lang="en-US" sz="1200" dirty="0" err="1" smtClean="0">
                <a:solidFill>
                  <a:schemeClr val="bg1">
                    <a:lumMod val="65000"/>
                  </a:schemeClr>
                </a:solidFill>
              </a:rPr>
              <a:t>ammistratore</a:t>
            </a:r>
            <a:r>
              <a:rPr lang="en-US" sz="1200" dirty="0" smtClean="0">
                <a:solidFill>
                  <a:schemeClr val="bg1">
                    <a:lumMod val="65000"/>
                  </a:schemeClr>
                </a:solidFill>
              </a:rPr>
              <a:t> </a:t>
            </a:r>
            <a:r>
              <a:rPr lang="en-US" sz="1200" dirty="0" err="1" smtClean="0">
                <a:solidFill>
                  <a:schemeClr val="bg1">
                    <a:lumMod val="65000"/>
                  </a:schemeClr>
                </a:solidFill>
              </a:rPr>
              <a:t>incarito</a:t>
            </a:r>
            <a:r>
              <a:rPr lang="en-US" sz="1200" dirty="0" smtClean="0">
                <a:solidFill>
                  <a:schemeClr val="bg1">
                    <a:lumMod val="65000"/>
                  </a:schemeClr>
                </a:solidFill>
              </a:rPr>
              <a:t>. </a:t>
            </a:r>
          </a:p>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19</a:t>
            </a:fld>
            <a:endParaRPr lang="it-IT"/>
          </a:p>
        </p:txBody>
      </p:sp>
    </p:spTree>
    <p:extLst>
      <p:ext uri="{BB962C8B-B14F-4D97-AF65-F5344CB8AC3E}">
        <p14:creationId xmlns:p14="http://schemas.microsoft.com/office/powerpoint/2010/main" val="465624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Per semplificare la comprensione di questo progetto, andremo inizialmente a fornire una classificazione dei flussi d’acqua che abbiamo considerato. Dopo di che introdurremo il principale problema che questi corsi possono generare, ovvero le eventuali «esondazioni». Prima di concludere fornendo una panoramica sull’architettura di sistema andremo a definire, senza scendere troppo nel dettaglio la logica di funzionamento del nostro sistema.</a:t>
            </a:r>
            <a:endParaRPr lang="it-IT" dirty="0"/>
          </a:p>
        </p:txBody>
      </p:sp>
      <p:sp>
        <p:nvSpPr>
          <p:cNvPr id="4" name="Segnaposto numero diapositiva 3"/>
          <p:cNvSpPr>
            <a:spLocks noGrp="1"/>
          </p:cNvSpPr>
          <p:nvPr>
            <p:ph type="sldNum" sz="quarter" idx="10"/>
          </p:nvPr>
        </p:nvSpPr>
        <p:spPr/>
        <p:txBody>
          <a:bodyPr/>
          <a:lstStyle/>
          <a:p>
            <a:fld id="{E7E444E8-F975-5546-B4C5-466415FC8CDE}" type="slidenum">
              <a:rPr lang="it-IT" smtClean="0"/>
              <a:t>2</a:t>
            </a:fld>
            <a:endParaRPr lang="it-IT" dirty="0"/>
          </a:p>
        </p:txBody>
      </p:sp>
    </p:spTree>
    <p:extLst>
      <p:ext uri="{BB962C8B-B14F-4D97-AF65-F5344CB8AC3E}">
        <p14:creationId xmlns:p14="http://schemas.microsoft.com/office/powerpoint/2010/main" val="1308952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solidFill>
                  <a:schemeClr val="bg1">
                    <a:lumMod val="65000"/>
                  </a:schemeClr>
                </a:solidFill>
              </a:rPr>
              <a:t>Come in </a:t>
            </a:r>
            <a:r>
              <a:rPr lang="en-US" sz="1200" dirty="0" err="1" smtClean="0">
                <a:solidFill>
                  <a:schemeClr val="bg1">
                    <a:lumMod val="65000"/>
                  </a:schemeClr>
                </a:solidFill>
              </a:rPr>
              <a:t>figura</a:t>
            </a:r>
            <a:r>
              <a:rPr lang="en-US" sz="1200" dirty="0" smtClean="0">
                <a:solidFill>
                  <a:schemeClr val="bg1">
                    <a:lumMod val="65000"/>
                  </a:schemeClr>
                </a:solidFill>
              </a:rPr>
              <a:t>, </a:t>
            </a:r>
            <a:r>
              <a:rPr lang="en-US" sz="1200" dirty="0" err="1" smtClean="0">
                <a:solidFill>
                  <a:schemeClr val="bg1">
                    <a:lumMod val="65000"/>
                  </a:schemeClr>
                </a:solidFill>
              </a:rPr>
              <a:t>andiamo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 </a:t>
            </a:r>
            <a:r>
              <a:rPr lang="en-US" sz="1200" dirty="0" err="1" smtClean="0">
                <a:solidFill>
                  <a:schemeClr val="bg1">
                    <a:lumMod val="65000"/>
                  </a:schemeClr>
                </a:solidFill>
              </a:rPr>
              <a:t>confinare</a:t>
            </a:r>
            <a:r>
              <a:rPr lang="en-US" sz="1200" dirty="0" smtClean="0">
                <a:solidFill>
                  <a:schemeClr val="bg1">
                    <a:lumMod val="65000"/>
                  </a:schemeClr>
                </a:solidFill>
              </a:rPr>
              <a:t> </a:t>
            </a:r>
            <a:r>
              <a:rPr lang="en-US" sz="1200" dirty="0" err="1" smtClean="0">
                <a:solidFill>
                  <a:schemeClr val="bg1">
                    <a:lumMod val="65000"/>
                  </a:schemeClr>
                </a:solidFill>
              </a:rPr>
              <a:t>sensori</a:t>
            </a:r>
            <a:r>
              <a:rPr lang="en-US" sz="1200" dirty="0" smtClean="0">
                <a:solidFill>
                  <a:schemeClr val="bg1">
                    <a:lumMod val="65000"/>
                  </a:schemeClr>
                </a:solidFill>
              </a:rPr>
              <a:t> </a:t>
            </a:r>
            <a:r>
              <a:rPr lang="en-US" sz="1200" dirty="0" err="1" smtClean="0">
                <a:solidFill>
                  <a:schemeClr val="bg1">
                    <a:lumMod val="65000"/>
                  </a:schemeClr>
                </a:solidFill>
              </a:rPr>
              <a:t>ed</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a:t>
            </a:r>
            <a:r>
              <a:rPr lang="en-US" sz="1200" dirty="0" err="1" smtClean="0">
                <a:solidFill>
                  <a:schemeClr val="bg1">
                    <a:lumMod val="65000"/>
                  </a:schemeClr>
                </a:solidFill>
              </a:rPr>
              <a:t>all’interno</a:t>
            </a:r>
            <a:r>
              <a:rPr lang="en-US" sz="1200" dirty="0" smtClean="0">
                <a:solidFill>
                  <a:schemeClr val="bg1">
                    <a:lumMod val="65000"/>
                  </a:schemeClr>
                </a:solidFill>
              </a:rPr>
              <a:t> di </a:t>
            </a:r>
            <a:r>
              <a:rPr lang="en-US" sz="1200" dirty="0" err="1" smtClean="0">
                <a:solidFill>
                  <a:schemeClr val="bg1">
                    <a:lumMod val="65000"/>
                  </a:schemeClr>
                </a:solidFill>
              </a:rPr>
              <a:t>una</a:t>
            </a:r>
            <a:r>
              <a:rPr lang="en-US" sz="1200" dirty="0" smtClean="0">
                <a:solidFill>
                  <a:schemeClr val="bg1">
                    <a:lumMod val="65000"/>
                  </a:schemeClr>
                </a:solidFill>
              </a:rPr>
              <a:t> wireless sensors actuators network in cui </a:t>
            </a:r>
            <a:r>
              <a:rPr lang="en-US" sz="1200" dirty="0" err="1" smtClean="0">
                <a:solidFill>
                  <a:schemeClr val="bg1">
                    <a:lumMod val="65000"/>
                  </a:schemeClr>
                </a:solidFill>
              </a:rPr>
              <a:t>utilizzerem</a:t>
            </a:r>
            <a:r>
              <a:rPr lang="en-US" sz="1200" dirty="0" smtClean="0">
                <a:solidFill>
                  <a:schemeClr val="bg1">
                    <a:lumMod val="65000"/>
                  </a:schemeClr>
                </a:solidFill>
              </a:rPr>
              <a:t> 6LoWPAN. Tale rete </a:t>
            </a:r>
            <a:r>
              <a:rPr lang="en-US" sz="1200" dirty="0" err="1" smtClean="0">
                <a:solidFill>
                  <a:schemeClr val="bg1">
                    <a:lumMod val="65000"/>
                  </a:schemeClr>
                </a:solidFill>
              </a:rPr>
              <a:t>potra</a:t>
            </a:r>
            <a:r>
              <a:rPr lang="en-US" sz="1200" dirty="0" smtClean="0">
                <a:solidFill>
                  <a:schemeClr val="bg1">
                    <a:lumMod val="65000"/>
                  </a:schemeClr>
                </a:solidFill>
              </a:rPr>
              <a:t> </a:t>
            </a:r>
            <a:r>
              <a:rPr lang="en-US" sz="1200" dirty="0" err="1" smtClean="0">
                <a:solidFill>
                  <a:schemeClr val="bg1">
                    <a:lumMod val="65000"/>
                  </a:schemeClr>
                </a:solidFill>
              </a:rPr>
              <a:t>comunicare</a:t>
            </a:r>
            <a:r>
              <a:rPr lang="en-US" sz="1200" dirty="0" smtClean="0">
                <a:solidFill>
                  <a:schemeClr val="bg1">
                    <a:lumMod val="65000"/>
                  </a:schemeClr>
                </a:solidFill>
              </a:rPr>
              <a:t> con un </a:t>
            </a:r>
            <a:r>
              <a:rPr lang="en-US" sz="1200" dirty="0" err="1" smtClean="0">
                <a:solidFill>
                  <a:schemeClr val="bg1">
                    <a:lumMod val="65000"/>
                  </a:schemeClr>
                </a:solidFill>
              </a:rPr>
              <a:t>apposito</a:t>
            </a:r>
            <a:r>
              <a:rPr lang="en-US" sz="1200" dirty="0" smtClean="0">
                <a:solidFill>
                  <a:schemeClr val="bg1">
                    <a:lumMod val="65000"/>
                  </a:schemeClr>
                </a:solidFill>
              </a:rPr>
              <a:t> server </a:t>
            </a:r>
            <a:r>
              <a:rPr lang="en-US" sz="1200" dirty="0" err="1" smtClean="0">
                <a:solidFill>
                  <a:schemeClr val="bg1">
                    <a:lumMod val="65000"/>
                  </a:schemeClr>
                </a:solidFill>
              </a:rPr>
              <a:t>mediante</a:t>
            </a:r>
            <a:r>
              <a:rPr lang="en-US" sz="1200" dirty="0" smtClean="0">
                <a:solidFill>
                  <a:schemeClr val="bg1">
                    <a:lumMod val="65000"/>
                  </a:schemeClr>
                </a:solidFill>
              </a:rPr>
              <a:t> </a:t>
            </a:r>
            <a:r>
              <a:rPr lang="en-US" sz="1200" dirty="0" err="1" smtClean="0">
                <a:solidFill>
                  <a:schemeClr val="bg1">
                    <a:lumMod val="65000"/>
                  </a:schemeClr>
                </a:solidFill>
              </a:rPr>
              <a:t>una</a:t>
            </a:r>
            <a:r>
              <a:rPr lang="en-US" sz="1200" dirty="0" smtClean="0">
                <a:solidFill>
                  <a:schemeClr val="bg1">
                    <a:lumMod val="65000"/>
                  </a:schemeClr>
                </a:solidFill>
              </a:rPr>
              <a:t> rete </a:t>
            </a:r>
            <a:r>
              <a:rPr lang="en-US" sz="1200" dirty="0" err="1" smtClean="0">
                <a:solidFill>
                  <a:schemeClr val="bg1">
                    <a:lumMod val="65000"/>
                  </a:schemeClr>
                </a:solidFill>
              </a:rPr>
              <a:t>d’accesso</a:t>
            </a:r>
            <a:r>
              <a:rPr lang="en-US" sz="1200" dirty="0" smtClean="0">
                <a:solidFill>
                  <a:schemeClr val="bg1">
                    <a:lumMod val="65000"/>
                  </a:schemeClr>
                </a:solidFill>
              </a:rPr>
              <a:t>. Per </a:t>
            </a:r>
            <a:r>
              <a:rPr lang="en-US" sz="1200" dirty="0" err="1" smtClean="0">
                <a:solidFill>
                  <a:schemeClr val="bg1">
                    <a:lumMod val="65000"/>
                  </a:schemeClr>
                </a:solidFill>
              </a:rPr>
              <a:t>questa</a:t>
            </a:r>
            <a:r>
              <a:rPr lang="en-US" sz="1200" dirty="0" smtClean="0">
                <a:solidFill>
                  <a:schemeClr val="bg1">
                    <a:lumMod val="65000"/>
                  </a:schemeClr>
                </a:solidFill>
              </a:rPr>
              <a:t> </a:t>
            </a:r>
            <a:r>
              <a:rPr lang="en-US" sz="1200" dirty="0" err="1" smtClean="0">
                <a:solidFill>
                  <a:schemeClr val="bg1">
                    <a:lumMod val="65000"/>
                  </a:schemeClr>
                </a:solidFill>
              </a:rPr>
              <a:t>comunicazione</a:t>
            </a:r>
            <a:r>
              <a:rPr lang="en-US" sz="1200" dirty="0" smtClean="0">
                <a:solidFill>
                  <a:schemeClr val="bg1">
                    <a:lumMod val="65000"/>
                  </a:schemeClr>
                </a:solidFill>
              </a:rPr>
              <a:t> </a:t>
            </a:r>
            <a:r>
              <a:rPr lang="en-US" sz="1200" dirty="0" err="1" smtClean="0">
                <a:solidFill>
                  <a:schemeClr val="bg1">
                    <a:lumMod val="65000"/>
                  </a:schemeClr>
                </a:solidFill>
              </a:rPr>
              <a:t>sfrutteremo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protocollo</a:t>
            </a:r>
            <a:r>
              <a:rPr lang="en-US" sz="1200" dirty="0" smtClean="0">
                <a:solidFill>
                  <a:schemeClr val="bg1">
                    <a:lumMod val="65000"/>
                  </a:schemeClr>
                </a:solidFill>
              </a:rPr>
              <a:t> COAP. Il server, </a:t>
            </a:r>
            <a:r>
              <a:rPr lang="en-US" sz="1200" dirty="0" err="1" smtClean="0">
                <a:solidFill>
                  <a:schemeClr val="bg1">
                    <a:lumMod val="65000"/>
                  </a:schemeClr>
                </a:solidFill>
              </a:rPr>
              <a:t>una</a:t>
            </a:r>
            <a:r>
              <a:rPr lang="en-US" sz="1200" dirty="0" smtClean="0">
                <a:solidFill>
                  <a:schemeClr val="bg1">
                    <a:lumMod val="65000"/>
                  </a:schemeClr>
                </a:solidFill>
              </a:rPr>
              <a:t> </a:t>
            </a:r>
            <a:r>
              <a:rPr lang="en-US" sz="1200" dirty="0" err="1" smtClean="0">
                <a:solidFill>
                  <a:schemeClr val="bg1">
                    <a:lumMod val="65000"/>
                  </a:schemeClr>
                </a:solidFill>
              </a:rPr>
              <a:t>volta</a:t>
            </a:r>
            <a:r>
              <a:rPr lang="en-US" sz="1200" dirty="0" smtClean="0">
                <a:solidFill>
                  <a:schemeClr val="bg1">
                    <a:lumMod val="65000"/>
                  </a:schemeClr>
                </a:solidFill>
              </a:rPr>
              <a:t> </a:t>
            </a:r>
            <a:r>
              <a:rPr lang="en-US" sz="1200" dirty="0" err="1" smtClean="0">
                <a:solidFill>
                  <a:schemeClr val="bg1">
                    <a:lumMod val="65000"/>
                  </a:schemeClr>
                </a:solidFill>
              </a:rPr>
              <a:t>acquisiti</a:t>
            </a:r>
            <a:r>
              <a:rPr lang="en-US" sz="1200" dirty="0" smtClean="0">
                <a:solidFill>
                  <a:schemeClr val="bg1">
                    <a:lumMod val="65000"/>
                  </a:schemeClr>
                </a:solidFill>
              </a:rPr>
              <a:t> I </a:t>
            </a:r>
            <a:r>
              <a:rPr lang="en-US" sz="1200" dirty="0" err="1" smtClean="0">
                <a:solidFill>
                  <a:schemeClr val="bg1">
                    <a:lumMod val="65000"/>
                  </a:schemeClr>
                </a:solidFill>
              </a:rPr>
              <a:t>dati</a:t>
            </a:r>
            <a:r>
              <a:rPr lang="en-US" sz="1200" dirty="0" smtClean="0">
                <a:solidFill>
                  <a:schemeClr val="bg1">
                    <a:lumMod val="65000"/>
                  </a:schemeClr>
                </a:solidFill>
              </a:rPr>
              <a:t>, li </a:t>
            </a:r>
            <a:r>
              <a:rPr lang="en-US" sz="1200" dirty="0" err="1" smtClean="0">
                <a:solidFill>
                  <a:schemeClr val="bg1">
                    <a:lumMod val="65000"/>
                  </a:schemeClr>
                </a:solidFill>
              </a:rPr>
              <a:t>elabora</a:t>
            </a:r>
            <a:r>
              <a:rPr lang="en-US" sz="1200" dirty="0" smtClean="0">
                <a:solidFill>
                  <a:schemeClr val="bg1">
                    <a:lumMod val="65000"/>
                  </a:schemeClr>
                </a:solidFill>
              </a:rPr>
              <a:t> per </a:t>
            </a:r>
            <a:r>
              <a:rPr lang="en-US" sz="1200" dirty="0" err="1" smtClean="0">
                <a:solidFill>
                  <a:schemeClr val="bg1">
                    <a:lumMod val="65000"/>
                  </a:schemeClr>
                </a:solidFill>
              </a:rPr>
              <a:t>riuscire</a:t>
            </a:r>
            <a:r>
              <a:rPr lang="en-US" sz="1200" dirty="0" smtClean="0">
                <a:solidFill>
                  <a:schemeClr val="bg1">
                    <a:lumMod val="65000"/>
                  </a:schemeClr>
                </a:solidFill>
              </a:rPr>
              <a:t> a </a:t>
            </a:r>
            <a:r>
              <a:rPr lang="en-US" sz="1200" dirty="0" err="1" smtClean="0">
                <a:solidFill>
                  <a:schemeClr val="bg1">
                    <a:lumMod val="65000"/>
                  </a:schemeClr>
                </a:solidFill>
              </a:rPr>
              <a:t>capire</a:t>
            </a:r>
            <a:r>
              <a:rPr lang="en-US" sz="1200" dirty="0" smtClean="0">
                <a:solidFill>
                  <a:schemeClr val="bg1">
                    <a:lumMod val="65000"/>
                  </a:schemeClr>
                </a:solidFill>
              </a:rPr>
              <a:t> le </a:t>
            </a:r>
            <a:r>
              <a:rPr lang="en-US" sz="1200" dirty="0" err="1" smtClean="0">
                <a:solidFill>
                  <a:schemeClr val="bg1">
                    <a:lumMod val="65000"/>
                  </a:schemeClr>
                </a:solidFill>
              </a:rPr>
              <a:t>condizioni</a:t>
            </a:r>
            <a:r>
              <a:rPr lang="en-US" sz="1200" dirty="0" smtClean="0">
                <a:solidFill>
                  <a:schemeClr val="bg1">
                    <a:lumMod val="65000"/>
                  </a:schemeClr>
                </a:solidFill>
              </a:rPr>
              <a:t> </a:t>
            </a:r>
            <a:r>
              <a:rPr lang="en-US" sz="1200" dirty="0" err="1" smtClean="0">
                <a:solidFill>
                  <a:schemeClr val="bg1">
                    <a:lumMod val="65000"/>
                  </a:schemeClr>
                </a:solidFill>
              </a:rPr>
              <a:t>attuali</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flussi</a:t>
            </a:r>
            <a:r>
              <a:rPr lang="en-US" sz="1200" dirty="0" smtClean="0">
                <a:solidFill>
                  <a:schemeClr val="bg1">
                    <a:lumMod val="65000"/>
                  </a:schemeClr>
                </a:solidFill>
              </a:rPr>
              <a:t> </a:t>
            </a:r>
            <a:r>
              <a:rPr lang="en-US" sz="1200" dirty="0" err="1" smtClean="0">
                <a:solidFill>
                  <a:schemeClr val="bg1">
                    <a:lumMod val="65000"/>
                  </a:schemeClr>
                </a:solidFill>
              </a:rPr>
              <a:t>idrici</a:t>
            </a:r>
            <a:r>
              <a:rPr lang="en-US" sz="1200" dirty="0" smtClean="0">
                <a:solidFill>
                  <a:schemeClr val="bg1">
                    <a:lumMod val="65000"/>
                  </a:schemeClr>
                </a:solidFill>
              </a:rPr>
              <a:t> </a:t>
            </a:r>
            <a:r>
              <a:rPr lang="en-US" sz="1200" dirty="0" err="1" smtClean="0">
                <a:solidFill>
                  <a:schemeClr val="bg1">
                    <a:lumMod val="65000"/>
                  </a:schemeClr>
                </a:solidFill>
              </a:rPr>
              <a:t>controllati</a:t>
            </a:r>
            <a:r>
              <a:rPr lang="en-US" sz="1200" dirty="0" smtClean="0">
                <a:solidFill>
                  <a:schemeClr val="bg1">
                    <a:lumMod val="65000"/>
                  </a:schemeClr>
                </a:solidFill>
              </a:rPr>
              <a:t>. Se </a:t>
            </a:r>
            <a:r>
              <a:rPr lang="en-US" sz="1200" dirty="0" err="1" smtClean="0">
                <a:solidFill>
                  <a:schemeClr val="bg1">
                    <a:lumMod val="65000"/>
                  </a:schemeClr>
                </a:solidFill>
              </a:rPr>
              <a:t>necessario</a:t>
            </a:r>
            <a:r>
              <a:rPr lang="en-US" sz="1200" dirty="0" smtClean="0">
                <a:solidFill>
                  <a:schemeClr val="bg1">
                    <a:lumMod val="65000"/>
                  </a:schemeClr>
                </a:solidFill>
              </a:rPr>
              <a:t> </a:t>
            </a:r>
            <a:r>
              <a:rPr lang="en-US" sz="1200" dirty="0" err="1" smtClean="0">
                <a:solidFill>
                  <a:schemeClr val="bg1">
                    <a:lumMod val="65000"/>
                  </a:schemeClr>
                </a:solidFill>
              </a:rPr>
              <a:t>può</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comandare</a:t>
            </a:r>
            <a:r>
              <a:rPr lang="en-US" sz="1200" dirty="0" smtClean="0">
                <a:solidFill>
                  <a:schemeClr val="bg1">
                    <a:lumMod val="65000"/>
                  </a:schemeClr>
                </a:solidFill>
              </a:rPr>
              <a:t> le </a:t>
            </a:r>
            <a:r>
              <a:rPr lang="en-US" sz="1200" dirty="0" err="1" smtClean="0">
                <a:solidFill>
                  <a:schemeClr val="bg1">
                    <a:lumMod val="65000"/>
                  </a:schemeClr>
                </a:solidFill>
              </a:rPr>
              <a:t>chiuse</a:t>
            </a:r>
            <a:r>
              <a:rPr lang="en-US" sz="1200" dirty="0" smtClean="0">
                <a:solidFill>
                  <a:schemeClr val="bg1">
                    <a:lumMod val="65000"/>
                  </a:schemeClr>
                </a:solidFill>
              </a:rPr>
              <a:t> </a:t>
            </a:r>
            <a:r>
              <a:rPr lang="en-US" sz="1200" dirty="0" err="1" smtClean="0">
                <a:solidFill>
                  <a:schemeClr val="bg1">
                    <a:lumMod val="65000"/>
                  </a:schemeClr>
                </a:solidFill>
              </a:rPr>
              <a:t>predisposte</a:t>
            </a:r>
            <a:r>
              <a:rPr lang="en-US" sz="1200" dirty="0" smtClean="0">
                <a:solidFill>
                  <a:schemeClr val="bg1">
                    <a:lumMod val="65000"/>
                  </a:schemeClr>
                </a:solidFill>
              </a:rPr>
              <a:t>. Il server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sara</a:t>
            </a:r>
            <a:r>
              <a:rPr lang="en-US" sz="1200" dirty="0" smtClean="0">
                <a:solidFill>
                  <a:schemeClr val="bg1">
                    <a:lumMod val="65000"/>
                  </a:schemeClr>
                </a:solidFill>
              </a:rPr>
              <a:t> in </a:t>
            </a:r>
            <a:r>
              <a:rPr lang="en-US" sz="1200" dirty="0" err="1" smtClean="0">
                <a:solidFill>
                  <a:schemeClr val="bg1">
                    <a:lumMod val="65000"/>
                  </a:schemeClr>
                </a:solidFill>
              </a:rPr>
              <a:t>grado</a:t>
            </a:r>
            <a:r>
              <a:rPr lang="en-US" sz="1200" dirty="0" smtClean="0">
                <a:solidFill>
                  <a:schemeClr val="bg1">
                    <a:lumMod val="65000"/>
                  </a:schemeClr>
                </a:solidFill>
              </a:rPr>
              <a:t> di: </a:t>
            </a:r>
          </a:p>
          <a:p>
            <a:pPr marL="171450" indent="-171450">
              <a:buFont typeface="Arial" charset="0"/>
              <a:buChar char="•"/>
            </a:pPr>
            <a:r>
              <a:rPr lang="en-US" sz="1200" dirty="0" err="1" smtClean="0">
                <a:solidFill>
                  <a:schemeClr val="bg1">
                    <a:lumMod val="65000"/>
                  </a:schemeClr>
                </a:solidFill>
              </a:rPr>
              <a:t>Inviare</a:t>
            </a:r>
            <a:r>
              <a:rPr lang="en-US" sz="1200" dirty="0" smtClean="0">
                <a:solidFill>
                  <a:schemeClr val="bg1">
                    <a:lumMod val="65000"/>
                  </a:schemeClr>
                </a:solidFill>
              </a:rPr>
              <a:t> </a:t>
            </a:r>
            <a:r>
              <a:rPr lang="en-US" sz="1200" dirty="0" err="1" smtClean="0">
                <a:solidFill>
                  <a:schemeClr val="bg1">
                    <a:lumMod val="65000"/>
                  </a:schemeClr>
                </a:solidFill>
              </a:rPr>
              <a:t>allarmi</a:t>
            </a:r>
            <a:r>
              <a:rPr lang="en-US" sz="1200" dirty="0" smtClean="0">
                <a:solidFill>
                  <a:schemeClr val="bg1">
                    <a:lumMod val="65000"/>
                  </a:schemeClr>
                </a:solidFill>
              </a:rPr>
              <a:t> </a:t>
            </a:r>
            <a:r>
              <a:rPr lang="en-US" sz="1200" dirty="0" err="1" smtClean="0">
                <a:solidFill>
                  <a:schemeClr val="bg1">
                    <a:lumMod val="65000"/>
                  </a:schemeClr>
                </a:solidFill>
              </a:rPr>
              <a:t>alle</a:t>
            </a:r>
            <a:r>
              <a:rPr lang="en-US" sz="1200" dirty="0" smtClean="0">
                <a:solidFill>
                  <a:schemeClr val="bg1">
                    <a:lumMod val="65000"/>
                  </a:schemeClr>
                </a:solidFill>
              </a:rPr>
              <a:t> </a:t>
            </a:r>
            <a:r>
              <a:rPr lang="en-US" sz="1200" dirty="0" err="1" smtClean="0">
                <a:solidFill>
                  <a:schemeClr val="bg1">
                    <a:lumMod val="65000"/>
                  </a:schemeClr>
                </a:solidFill>
              </a:rPr>
              <a:t>autorita</a:t>
            </a:r>
            <a:r>
              <a:rPr lang="en-US" sz="1200" dirty="0" smtClean="0">
                <a:solidFill>
                  <a:schemeClr val="bg1">
                    <a:lumMod val="65000"/>
                  </a:schemeClr>
                </a:solidFill>
              </a:rPr>
              <a:t> </a:t>
            </a:r>
            <a:r>
              <a:rPr lang="en-US" sz="1200" dirty="0" err="1" smtClean="0">
                <a:solidFill>
                  <a:schemeClr val="bg1">
                    <a:lumMod val="65000"/>
                  </a:schemeClr>
                </a:solidFill>
              </a:rPr>
              <a:t>competenti</a:t>
            </a:r>
            <a:endParaRPr lang="en-US" sz="1200" dirty="0" smtClean="0">
              <a:solidFill>
                <a:schemeClr val="bg1">
                  <a:lumMod val="65000"/>
                </a:schemeClr>
              </a:solidFill>
            </a:endParaRPr>
          </a:p>
          <a:p>
            <a:pPr marL="171450" indent="-171450">
              <a:buFont typeface="Arial" charset="0"/>
              <a:buChar char="•"/>
            </a:pPr>
            <a:r>
              <a:rPr lang="en-US" sz="1200" dirty="0" smtClean="0">
                <a:solidFill>
                  <a:schemeClr val="bg1">
                    <a:lumMod val="65000"/>
                  </a:schemeClr>
                </a:solidFill>
              </a:rPr>
              <a:t>Dare un feedback </a:t>
            </a:r>
            <a:r>
              <a:rPr lang="en-US" sz="1200" dirty="0" err="1" smtClean="0">
                <a:solidFill>
                  <a:schemeClr val="bg1">
                    <a:lumMod val="65000"/>
                  </a:schemeClr>
                </a:solidFill>
              </a:rPr>
              <a:t>ai</a:t>
            </a:r>
            <a:r>
              <a:rPr lang="en-US" sz="1200" dirty="0" smtClean="0">
                <a:solidFill>
                  <a:schemeClr val="bg1">
                    <a:lumMod val="65000"/>
                  </a:schemeClr>
                </a:solidFill>
              </a:rPr>
              <a:t> </a:t>
            </a:r>
            <a:r>
              <a:rPr lang="en-US" sz="1200" dirty="0" err="1" smtClean="0">
                <a:solidFill>
                  <a:schemeClr val="bg1">
                    <a:lumMod val="65000"/>
                  </a:schemeClr>
                </a:solidFill>
              </a:rPr>
              <a:t>cittadini</a:t>
            </a:r>
            <a:r>
              <a:rPr lang="en-US" sz="1200" dirty="0" smtClean="0">
                <a:solidFill>
                  <a:schemeClr val="bg1">
                    <a:lumMod val="65000"/>
                  </a:schemeClr>
                </a:solidFill>
              </a:rPr>
              <a:t> </a:t>
            </a:r>
          </a:p>
          <a:p>
            <a:pPr marL="628650" lvl="1" indent="-171450">
              <a:buFont typeface="Arial" charset="0"/>
              <a:buChar char="•"/>
            </a:pPr>
            <a:r>
              <a:rPr lang="en-US" sz="1200" dirty="0" smtClean="0">
                <a:solidFill>
                  <a:schemeClr val="bg1">
                    <a:lumMod val="65000"/>
                  </a:schemeClr>
                </a:solidFill>
              </a:rPr>
              <a:t>Mediante totem </a:t>
            </a:r>
            <a:r>
              <a:rPr lang="en-US" sz="1200" dirty="0" err="1" smtClean="0">
                <a:solidFill>
                  <a:schemeClr val="bg1">
                    <a:lumMod val="65000"/>
                  </a:schemeClr>
                </a:solidFill>
              </a:rPr>
              <a:t>locati</a:t>
            </a:r>
            <a:r>
              <a:rPr lang="en-US" sz="1200" dirty="0" smtClean="0">
                <a:solidFill>
                  <a:schemeClr val="bg1">
                    <a:lumMod val="65000"/>
                  </a:schemeClr>
                </a:solidFill>
              </a:rPr>
              <a:t> </a:t>
            </a:r>
            <a:r>
              <a:rPr lang="en-US" sz="1200" dirty="0" err="1" smtClean="0">
                <a:solidFill>
                  <a:schemeClr val="bg1">
                    <a:lumMod val="65000"/>
                  </a:schemeClr>
                </a:solidFill>
              </a:rPr>
              <a:t>nei</a:t>
            </a:r>
            <a:r>
              <a:rPr lang="en-US" sz="1200" dirty="0" smtClean="0">
                <a:solidFill>
                  <a:schemeClr val="bg1">
                    <a:lumMod val="65000"/>
                  </a:schemeClr>
                </a:solidFill>
              </a:rPr>
              <a:t> </a:t>
            </a:r>
            <a:r>
              <a:rPr lang="en-US" sz="1200" dirty="0" err="1" smtClean="0">
                <a:solidFill>
                  <a:schemeClr val="bg1">
                    <a:lumMod val="65000"/>
                  </a:schemeClr>
                </a:solidFill>
              </a:rPr>
              <a:t>centri</a:t>
            </a:r>
            <a:r>
              <a:rPr lang="en-US" sz="1200" dirty="0" smtClean="0">
                <a:solidFill>
                  <a:schemeClr val="bg1">
                    <a:lumMod val="65000"/>
                  </a:schemeClr>
                </a:solidFill>
              </a:rPr>
              <a:t> </a:t>
            </a:r>
            <a:r>
              <a:rPr lang="en-US" sz="1200" dirty="0" err="1" smtClean="0">
                <a:solidFill>
                  <a:schemeClr val="bg1">
                    <a:lumMod val="65000"/>
                  </a:schemeClr>
                </a:solidFill>
              </a:rPr>
              <a:t>urbani</a:t>
            </a:r>
            <a:r>
              <a:rPr lang="en-US" sz="1200" dirty="0" smtClean="0">
                <a:solidFill>
                  <a:schemeClr val="bg1">
                    <a:lumMod val="65000"/>
                  </a:schemeClr>
                </a:solidFill>
              </a:rPr>
              <a:t> </a:t>
            </a:r>
          </a:p>
          <a:p>
            <a:pPr marL="628650" lvl="1" indent="-171450">
              <a:buFont typeface="Arial" charset="0"/>
              <a:buChar char="•"/>
            </a:pPr>
            <a:r>
              <a:rPr lang="en-US" sz="1200" dirty="0" err="1" smtClean="0">
                <a:solidFill>
                  <a:schemeClr val="bg1">
                    <a:lumMod val="65000"/>
                  </a:schemeClr>
                </a:solidFill>
              </a:rPr>
              <a:t>Aggiornnado</a:t>
            </a:r>
            <a:r>
              <a:rPr lang="en-US" sz="1200" dirty="0" smtClean="0">
                <a:solidFill>
                  <a:schemeClr val="bg1">
                    <a:lumMod val="65000"/>
                  </a:schemeClr>
                </a:solidFill>
              </a:rPr>
              <a:t> </a:t>
            </a:r>
            <a:r>
              <a:rPr lang="en-US" sz="1200" dirty="0" err="1" smtClean="0">
                <a:solidFill>
                  <a:schemeClr val="bg1">
                    <a:lumMod val="65000"/>
                  </a:schemeClr>
                </a:solidFill>
              </a:rPr>
              <a:t>siti</a:t>
            </a:r>
            <a:r>
              <a:rPr lang="en-US" sz="1200" dirty="0" smtClean="0">
                <a:solidFill>
                  <a:schemeClr val="bg1">
                    <a:lumMod val="65000"/>
                  </a:schemeClr>
                </a:solidFill>
              </a:rPr>
              <a:t> web/ app mobile </a:t>
            </a:r>
          </a:p>
          <a:p>
            <a:r>
              <a:rPr lang="en-US" sz="1200" dirty="0" err="1" smtClean="0">
                <a:solidFill>
                  <a:schemeClr val="bg1">
                    <a:lumMod val="65000"/>
                  </a:schemeClr>
                </a:solidFill>
              </a:rPr>
              <a:t>Sarà</a:t>
            </a:r>
            <a:r>
              <a:rPr lang="en-US" sz="1200" dirty="0" smtClean="0">
                <a:solidFill>
                  <a:schemeClr val="bg1">
                    <a:lumMod val="65000"/>
                  </a:schemeClr>
                </a:solidFill>
              </a:rPr>
              <a:t>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prevista</a:t>
            </a:r>
            <a:r>
              <a:rPr lang="en-US" sz="1200" dirty="0" smtClean="0">
                <a:solidFill>
                  <a:schemeClr val="bg1">
                    <a:lumMod val="65000"/>
                  </a:schemeClr>
                </a:solidFill>
              </a:rPr>
              <a:t> la </a:t>
            </a:r>
            <a:r>
              <a:rPr lang="en-US" sz="1200" dirty="0" err="1" smtClean="0">
                <a:solidFill>
                  <a:schemeClr val="bg1">
                    <a:lumMod val="65000"/>
                  </a:schemeClr>
                </a:solidFill>
              </a:rPr>
              <a:t>possibilità</a:t>
            </a:r>
            <a:r>
              <a:rPr lang="en-US" sz="1200" dirty="0" smtClean="0">
                <a:solidFill>
                  <a:schemeClr val="bg1">
                    <a:lumMod val="65000"/>
                  </a:schemeClr>
                </a:solidFill>
              </a:rPr>
              <a:t> di </a:t>
            </a:r>
            <a:r>
              <a:rPr lang="en-US" sz="1200" dirty="0" err="1" smtClean="0">
                <a:solidFill>
                  <a:schemeClr val="bg1">
                    <a:lumMod val="65000"/>
                  </a:schemeClr>
                </a:solidFill>
              </a:rPr>
              <a:t>comandare</a:t>
            </a:r>
            <a:r>
              <a:rPr lang="en-US" sz="1200" dirty="0" smtClean="0">
                <a:solidFill>
                  <a:schemeClr val="bg1">
                    <a:lumMod val="65000"/>
                  </a:schemeClr>
                </a:solidFill>
              </a:rPr>
              <a:t> </a:t>
            </a:r>
            <a:r>
              <a:rPr lang="en-US" sz="1200" dirty="0" err="1" smtClean="0">
                <a:solidFill>
                  <a:schemeClr val="bg1">
                    <a:lumMod val="65000"/>
                  </a:schemeClr>
                </a:solidFill>
              </a:rPr>
              <a:t>gli</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e </a:t>
            </a:r>
            <a:r>
              <a:rPr lang="en-US" sz="1200" dirty="0" err="1" smtClean="0">
                <a:solidFill>
                  <a:schemeClr val="bg1">
                    <a:lumMod val="65000"/>
                  </a:schemeClr>
                </a:solidFill>
              </a:rPr>
              <a:t>monitorare</a:t>
            </a:r>
            <a:r>
              <a:rPr lang="en-US" sz="1200" dirty="0" smtClean="0">
                <a:solidFill>
                  <a:schemeClr val="bg1">
                    <a:lumMod val="65000"/>
                  </a:schemeClr>
                </a:solidFill>
              </a:rPr>
              <a:t> </a:t>
            </a:r>
            <a:r>
              <a:rPr lang="en-US" sz="1200" dirty="0" err="1" smtClean="0">
                <a:solidFill>
                  <a:schemeClr val="bg1">
                    <a:lumMod val="65000"/>
                  </a:schemeClr>
                </a:solidFill>
              </a:rPr>
              <a:t>personalmente</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Sistema per un </a:t>
            </a:r>
            <a:r>
              <a:rPr lang="en-US" sz="1200" dirty="0" err="1" smtClean="0">
                <a:solidFill>
                  <a:schemeClr val="bg1">
                    <a:lumMod val="65000"/>
                  </a:schemeClr>
                </a:solidFill>
              </a:rPr>
              <a:t>ammistratore</a:t>
            </a:r>
            <a:r>
              <a:rPr lang="en-US" sz="1200" dirty="0" smtClean="0">
                <a:solidFill>
                  <a:schemeClr val="bg1">
                    <a:lumMod val="65000"/>
                  </a:schemeClr>
                </a:solidFill>
              </a:rPr>
              <a:t> </a:t>
            </a:r>
            <a:r>
              <a:rPr lang="en-US" sz="1200" dirty="0" err="1" smtClean="0">
                <a:solidFill>
                  <a:schemeClr val="bg1">
                    <a:lumMod val="65000"/>
                  </a:schemeClr>
                </a:solidFill>
              </a:rPr>
              <a:t>incarito</a:t>
            </a:r>
            <a:r>
              <a:rPr lang="en-US" sz="1200" dirty="0" smtClean="0">
                <a:solidFill>
                  <a:schemeClr val="bg1">
                    <a:lumMod val="65000"/>
                  </a:schemeClr>
                </a:solidFill>
              </a:rPr>
              <a:t>. </a:t>
            </a:r>
          </a:p>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20</a:t>
            </a:fld>
            <a:endParaRPr lang="it-IT"/>
          </a:p>
        </p:txBody>
      </p:sp>
    </p:spTree>
    <p:extLst>
      <p:ext uri="{BB962C8B-B14F-4D97-AF65-F5344CB8AC3E}">
        <p14:creationId xmlns:p14="http://schemas.microsoft.com/office/powerpoint/2010/main" val="1269695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solidFill>
                  <a:schemeClr val="bg1">
                    <a:lumMod val="65000"/>
                  </a:schemeClr>
                </a:solidFill>
              </a:rPr>
              <a:t>Come in </a:t>
            </a:r>
            <a:r>
              <a:rPr lang="en-US" sz="1200" dirty="0" err="1" smtClean="0">
                <a:solidFill>
                  <a:schemeClr val="bg1">
                    <a:lumMod val="65000"/>
                  </a:schemeClr>
                </a:solidFill>
              </a:rPr>
              <a:t>figura</a:t>
            </a:r>
            <a:r>
              <a:rPr lang="en-US" sz="1200" dirty="0" smtClean="0">
                <a:solidFill>
                  <a:schemeClr val="bg1">
                    <a:lumMod val="65000"/>
                  </a:schemeClr>
                </a:solidFill>
              </a:rPr>
              <a:t>, </a:t>
            </a:r>
            <a:r>
              <a:rPr lang="en-US" sz="1200" dirty="0" err="1" smtClean="0">
                <a:solidFill>
                  <a:schemeClr val="bg1">
                    <a:lumMod val="65000"/>
                  </a:schemeClr>
                </a:solidFill>
              </a:rPr>
              <a:t>andiamo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 </a:t>
            </a:r>
            <a:r>
              <a:rPr lang="en-US" sz="1200" dirty="0" err="1" smtClean="0">
                <a:solidFill>
                  <a:schemeClr val="bg1">
                    <a:lumMod val="65000"/>
                  </a:schemeClr>
                </a:solidFill>
              </a:rPr>
              <a:t>confinare</a:t>
            </a:r>
            <a:r>
              <a:rPr lang="en-US" sz="1200" dirty="0" smtClean="0">
                <a:solidFill>
                  <a:schemeClr val="bg1">
                    <a:lumMod val="65000"/>
                  </a:schemeClr>
                </a:solidFill>
              </a:rPr>
              <a:t> </a:t>
            </a:r>
            <a:r>
              <a:rPr lang="en-US" sz="1200" dirty="0" err="1" smtClean="0">
                <a:solidFill>
                  <a:schemeClr val="bg1">
                    <a:lumMod val="65000"/>
                  </a:schemeClr>
                </a:solidFill>
              </a:rPr>
              <a:t>sensori</a:t>
            </a:r>
            <a:r>
              <a:rPr lang="en-US" sz="1200" dirty="0" smtClean="0">
                <a:solidFill>
                  <a:schemeClr val="bg1">
                    <a:lumMod val="65000"/>
                  </a:schemeClr>
                </a:solidFill>
              </a:rPr>
              <a:t> </a:t>
            </a:r>
            <a:r>
              <a:rPr lang="en-US" sz="1200" dirty="0" err="1" smtClean="0">
                <a:solidFill>
                  <a:schemeClr val="bg1">
                    <a:lumMod val="65000"/>
                  </a:schemeClr>
                </a:solidFill>
              </a:rPr>
              <a:t>ed</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a:t>
            </a:r>
            <a:r>
              <a:rPr lang="en-US" sz="1200" dirty="0" err="1" smtClean="0">
                <a:solidFill>
                  <a:schemeClr val="bg1">
                    <a:lumMod val="65000"/>
                  </a:schemeClr>
                </a:solidFill>
              </a:rPr>
              <a:t>all’interno</a:t>
            </a:r>
            <a:r>
              <a:rPr lang="en-US" sz="1200" dirty="0" smtClean="0">
                <a:solidFill>
                  <a:schemeClr val="bg1">
                    <a:lumMod val="65000"/>
                  </a:schemeClr>
                </a:solidFill>
              </a:rPr>
              <a:t> di </a:t>
            </a:r>
            <a:r>
              <a:rPr lang="en-US" sz="1200" dirty="0" err="1" smtClean="0">
                <a:solidFill>
                  <a:schemeClr val="bg1">
                    <a:lumMod val="65000"/>
                  </a:schemeClr>
                </a:solidFill>
              </a:rPr>
              <a:t>una</a:t>
            </a:r>
            <a:r>
              <a:rPr lang="en-US" sz="1200" dirty="0" smtClean="0">
                <a:solidFill>
                  <a:schemeClr val="bg1">
                    <a:lumMod val="65000"/>
                  </a:schemeClr>
                </a:solidFill>
              </a:rPr>
              <a:t> wireless sensors actuators network in cui </a:t>
            </a:r>
            <a:r>
              <a:rPr lang="en-US" sz="1200" dirty="0" err="1" smtClean="0">
                <a:solidFill>
                  <a:schemeClr val="bg1">
                    <a:lumMod val="65000"/>
                  </a:schemeClr>
                </a:solidFill>
              </a:rPr>
              <a:t>utilizzerem</a:t>
            </a:r>
            <a:r>
              <a:rPr lang="en-US" sz="1200" dirty="0" smtClean="0">
                <a:solidFill>
                  <a:schemeClr val="bg1">
                    <a:lumMod val="65000"/>
                  </a:schemeClr>
                </a:solidFill>
              </a:rPr>
              <a:t> 6LoWPAN. Tale rete </a:t>
            </a:r>
            <a:r>
              <a:rPr lang="en-US" sz="1200" dirty="0" err="1" smtClean="0">
                <a:solidFill>
                  <a:schemeClr val="bg1">
                    <a:lumMod val="65000"/>
                  </a:schemeClr>
                </a:solidFill>
              </a:rPr>
              <a:t>potra</a:t>
            </a:r>
            <a:r>
              <a:rPr lang="en-US" sz="1200" dirty="0" smtClean="0">
                <a:solidFill>
                  <a:schemeClr val="bg1">
                    <a:lumMod val="65000"/>
                  </a:schemeClr>
                </a:solidFill>
              </a:rPr>
              <a:t> </a:t>
            </a:r>
            <a:r>
              <a:rPr lang="en-US" sz="1200" dirty="0" err="1" smtClean="0">
                <a:solidFill>
                  <a:schemeClr val="bg1">
                    <a:lumMod val="65000"/>
                  </a:schemeClr>
                </a:solidFill>
              </a:rPr>
              <a:t>comunicare</a:t>
            </a:r>
            <a:r>
              <a:rPr lang="en-US" sz="1200" dirty="0" smtClean="0">
                <a:solidFill>
                  <a:schemeClr val="bg1">
                    <a:lumMod val="65000"/>
                  </a:schemeClr>
                </a:solidFill>
              </a:rPr>
              <a:t> con un </a:t>
            </a:r>
            <a:r>
              <a:rPr lang="en-US" sz="1200" dirty="0" err="1" smtClean="0">
                <a:solidFill>
                  <a:schemeClr val="bg1">
                    <a:lumMod val="65000"/>
                  </a:schemeClr>
                </a:solidFill>
              </a:rPr>
              <a:t>apposito</a:t>
            </a:r>
            <a:r>
              <a:rPr lang="en-US" sz="1200" dirty="0" smtClean="0">
                <a:solidFill>
                  <a:schemeClr val="bg1">
                    <a:lumMod val="65000"/>
                  </a:schemeClr>
                </a:solidFill>
              </a:rPr>
              <a:t> server </a:t>
            </a:r>
            <a:r>
              <a:rPr lang="en-US" sz="1200" dirty="0" err="1" smtClean="0">
                <a:solidFill>
                  <a:schemeClr val="bg1">
                    <a:lumMod val="65000"/>
                  </a:schemeClr>
                </a:solidFill>
              </a:rPr>
              <a:t>mediante</a:t>
            </a:r>
            <a:r>
              <a:rPr lang="en-US" sz="1200" dirty="0" smtClean="0">
                <a:solidFill>
                  <a:schemeClr val="bg1">
                    <a:lumMod val="65000"/>
                  </a:schemeClr>
                </a:solidFill>
              </a:rPr>
              <a:t> </a:t>
            </a:r>
            <a:r>
              <a:rPr lang="en-US" sz="1200" dirty="0" err="1" smtClean="0">
                <a:solidFill>
                  <a:schemeClr val="bg1">
                    <a:lumMod val="65000"/>
                  </a:schemeClr>
                </a:solidFill>
              </a:rPr>
              <a:t>una</a:t>
            </a:r>
            <a:r>
              <a:rPr lang="en-US" sz="1200" dirty="0" smtClean="0">
                <a:solidFill>
                  <a:schemeClr val="bg1">
                    <a:lumMod val="65000"/>
                  </a:schemeClr>
                </a:solidFill>
              </a:rPr>
              <a:t> rete </a:t>
            </a:r>
            <a:r>
              <a:rPr lang="en-US" sz="1200" dirty="0" err="1" smtClean="0">
                <a:solidFill>
                  <a:schemeClr val="bg1">
                    <a:lumMod val="65000"/>
                  </a:schemeClr>
                </a:solidFill>
              </a:rPr>
              <a:t>d’accesso</a:t>
            </a:r>
            <a:r>
              <a:rPr lang="en-US" sz="1200" dirty="0" smtClean="0">
                <a:solidFill>
                  <a:schemeClr val="bg1">
                    <a:lumMod val="65000"/>
                  </a:schemeClr>
                </a:solidFill>
              </a:rPr>
              <a:t>. Per </a:t>
            </a:r>
            <a:r>
              <a:rPr lang="en-US" sz="1200" dirty="0" err="1" smtClean="0">
                <a:solidFill>
                  <a:schemeClr val="bg1">
                    <a:lumMod val="65000"/>
                  </a:schemeClr>
                </a:solidFill>
              </a:rPr>
              <a:t>questa</a:t>
            </a:r>
            <a:r>
              <a:rPr lang="en-US" sz="1200" dirty="0" smtClean="0">
                <a:solidFill>
                  <a:schemeClr val="bg1">
                    <a:lumMod val="65000"/>
                  </a:schemeClr>
                </a:solidFill>
              </a:rPr>
              <a:t> </a:t>
            </a:r>
            <a:r>
              <a:rPr lang="en-US" sz="1200" dirty="0" err="1" smtClean="0">
                <a:solidFill>
                  <a:schemeClr val="bg1">
                    <a:lumMod val="65000"/>
                  </a:schemeClr>
                </a:solidFill>
              </a:rPr>
              <a:t>comunicazione</a:t>
            </a:r>
            <a:r>
              <a:rPr lang="en-US" sz="1200" dirty="0" smtClean="0">
                <a:solidFill>
                  <a:schemeClr val="bg1">
                    <a:lumMod val="65000"/>
                  </a:schemeClr>
                </a:solidFill>
              </a:rPr>
              <a:t> </a:t>
            </a:r>
            <a:r>
              <a:rPr lang="en-US" sz="1200" dirty="0" err="1" smtClean="0">
                <a:solidFill>
                  <a:schemeClr val="bg1">
                    <a:lumMod val="65000"/>
                  </a:schemeClr>
                </a:solidFill>
              </a:rPr>
              <a:t>sfrutteremo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protocollo</a:t>
            </a:r>
            <a:r>
              <a:rPr lang="en-US" sz="1200" dirty="0" smtClean="0">
                <a:solidFill>
                  <a:schemeClr val="bg1">
                    <a:lumMod val="65000"/>
                  </a:schemeClr>
                </a:solidFill>
              </a:rPr>
              <a:t> COAP. Il server, </a:t>
            </a:r>
            <a:r>
              <a:rPr lang="en-US" sz="1200" dirty="0" err="1" smtClean="0">
                <a:solidFill>
                  <a:schemeClr val="bg1">
                    <a:lumMod val="65000"/>
                  </a:schemeClr>
                </a:solidFill>
              </a:rPr>
              <a:t>una</a:t>
            </a:r>
            <a:r>
              <a:rPr lang="en-US" sz="1200" dirty="0" smtClean="0">
                <a:solidFill>
                  <a:schemeClr val="bg1">
                    <a:lumMod val="65000"/>
                  </a:schemeClr>
                </a:solidFill>
              </a:rPr>
              <a:t> </a:t>
            </a:r>
            <a:r>
              <a:rPr lang="en-US" sz="1200" dirty="0" err="1" smtClean="0">
                <a:solidFill>
                  <a:schemeClr val="bg1">
                    <a:lumMod val="65000"/>
                  </a:schemeClr>
                </a:solidFill>
              </a:rPr>
              <a:t>volta</a:t>
            </a:r>
            <a:r>
              <a:rPr lang="en-US" sz="1200" dirty="0" smtClean="0">
                <a:solidFill>
                  <a:schemeClr val="bg1">
                    <a:lumMod val="65000"/>
                  </a:schemeClr>
                </a:solidFill>
              </a:rPr>
              <a:t> </a:t>
            </a:r>
            <a:r>
              <a:rPr lang="en-US" sz="1200" dirty="0" err="1" smtClean="0">
                <a:solidFill>
                  <a:schemeClr val="bg1">
                    <a:lumMod val="65000"/>
                  </a:schemeClr>
                </a:solidFill>
              </a:rPr>
              <a:t>acquisiti</a:t>
            </a:r>
            <a:r>
              <a:rPr lang="en-US" sz="1200" dirty="0" smtClean="0">
                <a:solidFill>
                  <a:schemeClr val="bg1">
                    <a:lumMod val="65000"/>
                  </a:schemeClr>
                </a:solidFill>
              </a:rPr>
              <a:t> I </a:t>
            </a:r>
            <a:r>
              <a:rPr lang="en-US" sz="1200" dirty="0" err="1" smtClean="0">
                <a:solidFill>
                  <a:schemeClr val="bg1">
                    <a:lumMod val="65000"/>
                  </a:schemeClr>
                </a:solidFill>
              </a:rPr>
              <a:t>dati</a:t>
            </a:r>
            <a:r>
              <a:rPr lang="en-US" sz="1200" dirty="0" smtClean="0">
                <a:solidFill>
                  <a:schemeClr val="bg1">
                    <a:lumMod val="65000"/>
                  </a:schemeClr>
                </a:solidFill>
              </a:rPr>
              <a:t>, li </a:t>
            </a:r>
            <a:r>
              <a:rPr lang="en-US" sz="1200" dirty="0" err="1" smtClean="0">
                <a:solidFill>
                  <a:schemeClr val="bg1">
                    <a:lumMod val="65000"/>
                  </a:schemeClr>
                </a:solidFill>
              </a:rPr>
              <a:t>elabora</a:t>
            </a:r>
            <a:r>
              <a:rPr lang="en-US" sz="1200" dirty="0" smtClean="0">
                <a:solidFill>
                  <a:schemeClr val="bg1">
                    <a:lumMod val="65000"/>
                  </a:schemeClr>
                </a:solidFill>
              </a:rPr>
              <a:t> per </a:t>
            </a:r>
            <a:r>
              <a:rPr lang="en-US" sz="1200" dirty="0" err="1" smtClean="0">
                <a:solidFill>
                  <a:schemeClr val="bg1">
                    <a:lumMod val="65000"/>
                  </a:schemeClr>
                </a:solidFill>
              </a:rPr>
              <a:t>riuscire</a:t>
            </a:r>
            <a:r>
              <a:rPr lang="en-US" sz="1200" dirty="0" smtClean="0">
                <a:solidFill>
                  <a:schemeClr val="bg1">
                    <a:lumMod val="65000"/>
                  </a:schemeClr>
                </a:solidFill>
              </a:rPr>
              <a:t> a </a:t>
            </a:r>
            <a:r>
              <a:rPr lang="en-US" sz="1200" dirty="0" err="1" smtClean="0">
                <a:solidFill>
                  <a:schemeClr val="bg1">
                    <a:lumMod val="65000"/>
                  </a:schemeClr>
                </a:solidFill>
              </a:rPr>
              <a:t>capire</a:t>
            </a:r>
            <a:r>
              <a:rPr lang="en-US" sz="1200" dirty="0" smtClean="0">
                <a:solidFill>
                  <a:schemeClr val="bg1">
                    <a:lumMod val="65000"/>
                  </a:schemeClr>
                </a:solidFill>
              </a:rPr>
              <a:t> le </a:t>
            </a:r>
            <a:r>
              <a:rPr lang="en-US" sz="1200" dirty="0" err="1" smtClean="0">
                <a:solidFill>
                  <a:schemeClr val="bg1">
                    <a:lumMod val="65000"/>
                  </a:schemeClr>
                </a:solidFill>
              </a:rPr>
              <a:t>condizioni</a:t>
            </a:r>
            <a:r>
              <a:rPr lang="en-US" sz="1200" dirty="0" smtClean="0">
                <a:solidFill>
                  <a:schemeClr val="bg1">
                    <a:lumMod val="65000"/>
                  </a:schemeClr>
                </a:solidFill>
              </a:rPr>
              <a:t> </a:t>
            </a:r>
            <a:r>
              <a:rPr lang="en-US" sz="1200" dirty="0" err="1" smtClean="0">
                <a:solidFill>
                  <a:schemeClr val="bg1">
                    <a:lumMod val="65000"/>
                  </a:schemeClr>
                </a:solidFill>
              </a:rPr>
              <a:t>attuali</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flussi</a:t>
            </a:r>
            <a:r>
              <a:rPr lang="en-US" sz="1200" dirty="0" smtClean="0">
                <a:solidFill>
                  <a:schemeClr val="bg1">
                    <a:lumMod val="65000"/>
                  </a:schemeClr>
                </a:solidFill>
              </a:rPr>
              <a:t> </a:t>
            </a:r>
            <a:r>
              <a:rPr lang="en-US" sz="1200" dirty="0" err="1" smtClean="0">
                <a:solidFill>
                  <a:schemeClr val="bg1">
                    <a:lumMod val="65000"/>
                  </a:schemeClr>
                </a:solidFill>
              </a:rPr>
              <a:t>idrici</a:t>
            </a:r>
            <a:r>
              <a:rPr lang="en-US" sz="1200" dirty="0" smtClean="0">
                <a:solidFill>
                  <a:schemeClr val="bg1">
                    <a:lumMod val="65000"/>
                  </a:schemeClr>
                </a:solidFill>
              </a:rPr>
              <a:t> </a:t>
            </a:r>
            <a:r>
              <a:rPr lang="en-US" sz="1200" dirty="0" err="1" smtClean="0">
                <a:solidFill>
                  <a:schemeClr val="bg1">
                    <a:lumMod val="65000"/>
                  </a:schemeClr>
                </a:solidFill>
              </a:rPr>
              <a:t>controllati</a:t>
            </a:r>
            <a:r>
              <a:rPr lang="en-US" sz="1200" dirty="0" smtClean="0">
                <a:solidFill>
                  <a:schemeClr val="bg1">
                    <a:lumMod val="65000"/>
                  </a:schemeClr>
                </a:solidFill>
              </a:rPr>
              <a:t>. Se </a:t>
            </a:r>
            <a:r>
              <a:rPr lang="en-US" sz="1200" dirty="0" err="1" smtClean="0">
                <a:solidFill>
                  <a:schemeClr val="bg1">
                    <a:lumMod val="65000"/>
                  </a:schemeClr>
                </a:solidFill>
              </a:rPr>
              <a:t>necessario</a:t>
            </a:r>
            <a:r>
              <a:rPr lang="en-US" sz="1200" dirty="0" smtClean="0">
                <a:solidFill>
                  <a:schemeClr val="bg1">
                    <a:lumMod val="65000"/>
                  </a:schemeClr>
                </a:solidFill>
              </a:rPr>
              <a:t> </a:t>
            </a:r>
            <a:r>
              <a:rPr lang="en-US" sz="1200" dirty="0" err="1" smtClean="0">
                <a:solidFill>
                  <a:schemeClr val="bg1">
                    <a:lumMod val="65000"/>
                  </a:schemeClr>
                </a:solidFill>
              </a:rPr>
              <a:t>può</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comandare</a:t>
            </a:r>
            <a:r>
              <a:rPr lang="en-US" sz="1200" dirty="0" smtClean="0">
                <a:solidFill>
                  <a:schemeClr val="bg1">
                    <a:lumMod val="65000"/>
                  </a:schemeClr>
                </a:solidFill>
              </a:rPr>
              <a:t> le </a:t>
            </a:r>
            <a:r>
              <a:rPr lang="en-US" sz="1200" dirty="0" err="1" smtClean="0">
                <a:solidFill>
                  <a:schemeClr val="bg1">
                    <a:lumMod val="65000"/>
                  </a:schemeClr>
                </a:solidFill>
              </a:rPr>
              <a:t>chiuse</a:t>
            </a:r>
            <a:r>
              <a:rPr lang="en-US" sz="1200" dirty="0" smtClean="0">
                <a:solidFill>
                  <a:schemeClr val="bg1">
                    <a:lumMod val="65000"/>
                  </a:schemeClr>
                </a:solidFill>
              </a:rPr>
              <a:t> </a:t>
            </a:r>
            <a:r>
              <a:rPr lang="en-US" sz="1200" dirty="0" err="1" smtClean="0">
                <a:solidFill>
                  <a:schemeClr val="bg1">
                    <a:lumMod val="65000"/>
                  </a:schemeClr>
                </a:solidFill>
              </a:rPr>
              <a:t>predisposte</a:t>
            </a:r>
            <a:r>
              <a:rPr lang="en-US" sz="1200" dirty="0" smtClean="0">
                <a:solidFill>
                  <a:schemeClr val="bg1">
                    <a:lumMod val="65000"/>
                  </a:schemeClr>
                </a:solidFill>
              </a:rPr>
              <a:t>. Il server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sara</a:t>
            </a:r>
            <a:r>
              <a:rPr lang="en-US" sz="1200" dirty="0" smtClean="0">
                <a:solidFill>
                  <a:schemeClr val="bg1">
                    <a:lumMod val="65000"/>
                  </a:schemeClr>
                </a:solidFill>
              </a:rPr>
              <a:t> in </a:t>
            </a:r>
            <a:r>
              <a:rPr lang="en-US" sz="1200" dirty="0" err="1" smtClean="0">
                <a:solidFill>
                  <a:schemeClr val="bg1">
                    <a:lumMod val="65000"/>
                  </a:schemeClr>
                </a:solidFill>
              </a:rPr>
              <a:t>grado</a:t>
            </a:r>
            <a:r>
              <a:rPr lang="en-US" sz="1200" dirty="0" smtClean="0">
                <a:solidFill>
                  <a:schemeClr val="bg1">
                    <a:lumMod val="65000"/>
                  </a:schemeClr>
                </a:solidFill>
              </a:rPr>
              <a:t> di: </a:t>
            </a:r>
          </a:p>
          <a:p>
            <a:pPr marL="171450" indent="-171450">
              <a:buFont typeface="Arial" charset="0"/>
              <a:buChar char="•"/>
            </a:pPr>
            <a:r>
              <a:rPr lang="en-US" sz="1200" dirty="0" err="1" smtClean="0">
                <a:solidFill>
                  <a:schemeClr val="bg1">
                    <a:lumMod val="65000"/>
                  </a:schemeClr>
                </a:solidFill>
              </a:rPr>
              <a:t>Inviare</a:t>
            </a:r>
            <a:r>
              <a:rPr lang="en-US" sz="1200" dirty="0" smtClean="0">
                <a:solidFill>
                  <a:schemeClr val="bg1">
                    <a:lumMod val="65000"/>
                  </a:schemeClr>
                </a:solidFill>
              </a:rPr>
              <a:t> </a:t>
            </a:r>
            <a:r>
              <a:rPr lang="en-US" sz="1200" dirty="0" err="1" smtClean="0">
                <a:solidFill>
                  <a:schemeClr val="bg1">
                    <a:lumMod val="65000"/>
                  </a:schemeClr>
                </a:solidFill>
              </a:rPr>
              <a:t>allarmi</a:t>
            </a:r>
            <a:r>
              <a:rPr lang="en-US" sz="1200" dirty="0" smtClean="0">
                <a:solidFill>
                  <a:schemeClr val="bg1">
                    <a:lumMod val="65000"/>
                  </a:schemeClr>
                </a:solidFill>
              </a:rPr>
              <a:t> </a:t>
            </a:r>
            <a:r>
              <a:rPr lang="en-US" sz="1200" dirty="0" err="1" smtClean="0">
                <a:solidFill>
                  <a:schemeClr val="bg1">
                    <a:lumMod val="65000"/>
                  </a:schemeClr>
                </a:solidFill>
              </a:rPr>
              <a:t>alle</a:t>
            </a:r>
            <a:r>
              <a:rPr lang="en-US" sz="1200" dirty="0" smtClean="0">
                <a:solidFill>
                  <a:schemeClr val="bg1">
                    <a:lumMod val="65000"/>
                  </a:schemeClr>
                </a:solidFill>
              </a:rPr>
              <a:t> </a:t>
            </a:r>
            <a:r>
              <a:rPr lang="en-US" sz="1200" dirty="0" err="1" smtClean="0">
                <a:solidFill>
                  <a:schemeClr val="bg1">
                    <a:lumMod val="65000"/>
                  </a:schemeClr>
                </a:solidFill>
              </a:rPr>
              <a:t>autorita</a:t>
            </a:r>
            <a:r>
              <a:rPr lang="en-US" sz="1200" dirty="0" smtClean="0">
                <a:solidFill>
                  <a:schemeClr val="bg1">
                    <a:lumMod val="65000"/>
                  </a:schemeClr>
                </a:solidFill>
              </a:rPr>
              <a:t> </a:t>
            </a:r>
            <a:r>
              <a:rPr lang="en-US" sz="1200" dirty="0" err="1" smtClean="0">
                <a:solidFill>
                  <a:schemeClr val="bg1">
                    <a:lumMod val="65000"/>
                  </a:schemeClr>
                </a:solidFill>
              </a:rPr>
              <a:t>competenti</a:t>
            </a:r>
            <a:endParaRPr lang="en-US" sz="1200" dirty="0" smtClean="0">
              <a:solidFill>
                <a:schemeClr val="bg1">
                  <a:lumMod val="65000"/>
                </a:schemeClr>
              </a:solidFill>
            </a:endParaRPr>
          </a:p>
          <a:p>
            <a:pPr marL="171450" indent="-171450">
              <a:buFont typeface="Arial" charset="0"/>
              <a:buChar char="•"/>
            </a:pPr>
            <a:r>
              <a:rPr lang="en-US" sz="1200" dirty="0" smtClean="0">
                <a:solidFill>
                  <a:schemeClr val="bg1">
                    <a:lumMod val="65000"/>
                  </a:schemeClr>
                </a:solidFill>
              </a:rPr>
              <a:t>Dare un feedback </a:t>
            </a:r>
            <a:r>
              <a:rPr lang="en-US" sz="1200" dirty="0" err="1" smtClean="0">
                <a:solidFill>
                  <a:schemeClr val="bg1">
                    <a:lumMod val="65000"/>
                  </a:schemeClr>
                </a:solidFill>
              </a:rPr>
              <a:t>ai</a:t>
            </a:r>
            <a:r>
              <a:rPr lang="en-US" sz="1200" dirty="0" smtClean="0">
                <a:solidFill>
                  <a:schemeClr val="bg1">
                    <a:lumMod val="65000"/>
                  </a:schemeClr>
                </a:solidFill>
              </a:rPr>
              <a:t> </a:t>
            </a:r>
            <a:r>
              <a:rPr lang="en-US" sz="1200" dirty="0" err="1" smtClean="0">
                <a:solidFill>
                  <a:schemeClr val="bg1">
                    <a:lumMod val="65000"/>
                  </a:schemeClr>
                </a:solidFill>
              </a:rPr>
              <a:t>cittadini</a:t>
            </a:r>
            <a:r>
              <a:rPr lang="en-US" sz="1200" dirty="0" smtClean="0">
                <a:solidFill>
                  <a:schemeClr val="bg1">
                    <a:lumMod val="65000"/>
                  </a:schemeClr>
                </a:solidFill>
              </a:rPr>
              <a:t> </a:t>
            </a:r>
          </a:p>
          <a:p>
            <a:pPr marL="628650" lvl="1" indent="-171450">
              <a:buFont typeface="Arial" charset="0"/>
              <a:buChar char="•"/>
            </a:pPr>
            <a:r>
              <a:rPr lang="en-US" sz="1200" dirty="0" smtClean="0">
                <a:solidFill>
                  <a:schemeClr val="bg1">
                    <a:lumMod val="65000"/>
                  </a:schemeClr>
                </a:solidFill>
              </a:rPr>
              <a:t>Mediante totem </a:t>
            </a:r>
            <a:r>
              <a:rPr lang="en-US" sz="1200" dirty="0" err="1" smtClean="0">
                <a:solidFill>
                  <a:schemeClr val="bg1">
                    <a:lumMod val="65000"/>
                  </a:schemeClr>
                </a:solidFill>
              </a:rPr>
              <a:t>locati</a:t>
            </a:r>
            <a:r>
              <a:rPr lang="en-US" sz="1200" dirty="0" smtClean="0">
                <a:solidFill>
                  <a:schemeClr val="bg1">
                    <a:lumMod val="65000"/>
                  </a:schemeClr>
                </a:solidFill>
              </a:rPr>
              <a:t> </a:t>
            </a:r>
            <a:r>
              <a:rPr lang="en-US" sz="1200" dirty="0" err="1" smtClean="0">
                <a:solidFill>
                  <a:schemeClr val="bg1">
                    <a:lumMod val="65000"/>
                  </a:schemeClr>
                </a:solidFill>
              </a:rPr>
              <a:t>nei</a:t>
            </a:r>
            <a:r>
              <a:rPr lang="en-US" sz="1200" dirty="0" smtClean="0">
                <a:solidFill>
                  <a:schemeClr val="bg1">
                    <a:lumMod val="65000"/>
                  </a:schemeClr>
                </a:solidFill>
              </a:rPr>
              <a:t> </a:t>
            </a:r>
            <a:r>
              <a:rPr lang="en-US" sz="1200" dirty="0" err="1" smtClean="0">
                <a:solidFill>
                  <a:schemeClr val="bg1">
                    <a:lumMod val="65000"/>
                  </a:schemeClr>
                </a:solidFill>
              </a:rPr>
              <a:t>centri</a:t>
            </a:r>
            <a:r>
              <a:rPr lang="en-US" sz="1200" dirty="0" smtClean="0">
                <a:solidFill>
                  <a:schemeClr val="bg1">
                    <a:lumMod val="65000"/>
                  </a:schemeClr>
                </a:solidFill>
              </a:rPr>
              <a:t> </a:t>
            </a:r>
            <a:r>
              <a:rPr lang="en-US" sz="1200" dirty="0" err="1" smtClean="0">
                <a:solidFill>
                  <a:schemeClr val="bg1">
                    <a:lumMod val="65000"/>
                  </a:schemeClr>
                </a:solidFill>
              </a:rPr>
              <a:t>urbani</a:t>
            </a:r>
            <a:r>
              <a:rPr lang="en-US" sz="1200" dirty="0" smtClean="0">
                <a:solidFill>
                  <a:schemeClr val="bg1">
                    <a:lumMod val="65000"/>
                  </a:schemeClr>
                </a:solidFill>
              </a:rPr>
              <a:t> </a:t>
            </a:r>
          </a:p>
          <a:p>
            <a:pPr marL="628650" lvl="1" indent="-171450">
              <a:buFont typeface="Arial" charset="0"/>
              <a:buChar char="•"/>
            </a:pPr>
            <a:r>
              <a:rPr lang="en-US" sz="1200" dirty="0" err="1" smtClean="0">
                <a:solidFill>
                  <a:schemeClr val="bg1">
                    <a:lumMod val="65000"/>
                  </a:schemeClr>
                </a:solidFill>
              </a:rPr>
              <a:t>Aggiornnado</a:t>
            </a:r>
            <a:r>
              <a:rPr lang="en-US" sz="1200" dirty="0" smtClean="0">
                <a:solidFill>
                  <a:schemeClr val="bg1">
                    <a:lumMod val="65000"/>
                  </a:schemeClr>
                </a:solidFill>
              </a:rPr>
              <a:t> </a:t>
            </a:r>
            <a:r>
              <a:rPr lang="en-US" sz="1200" dirty="0" err="1" smtClean="0">
                <a:solidFill>
                  <a:schemeClr val="bg1">
                    <a:lumMod val="65000"/>
                  </a:schemeClr>
                </a:solidFill>
              </a:rPr>
              <a:t>siti</a:t>
            </a:r>
            <a:r>
              <a:rPr lang="en-US" sz="1200" dirty="0" smtClean="0">
                <a:solidFill>
                  <a:schemeClr val="bg1">
                    <a:lumMod val="65000"/>
                  </a:schemeClr>
                </a:solidFill>
              </a:rPr>
              <a:t> web/ app mobile </a:t>
            </a:r>
          </a:p>
          <a:p>
            <a:r>
              <a:rPr lang="en-US" sz="1200" dirty="0" err="1" smtClean="0">
                <a:solidFill>
                  <a:schemeClr val="bg1">
                    <a:lumMod val="65000"/>
                  </a:schemeClr>
                </a:solidFill>
              </a:rPr>
              <a:t>Sarà</a:t>
            </a:r>
            <a:r>
              <a:rPr lang="en-US" sz="1200" dirty="0" smtClean="0">
                <a:solidFill>
                  <a:schemeClr val="bg1">
                    <a:lumMod val="65000"/>
                  </a:schemeClr>
                </a:solidFill>
              </a:rPr>
              <a:t>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prevista</a:t>
            </a:r>
            <a:r>
              <a:rPr lang="en-US" sz="1200" dirty="0" smtClean="0">
                <a:solidFill>
                  <a:schemeClr val="bg1">
                    <a:lumMod val="65000"/>
                  </a:schemeClr>
                </a:solidFill>
              </a:rPr>
              <a:t> la </a:t>
            </a:r>
            <a:r>
              <a:rPr lang="en-US" sz="1200" dirty="0" err="1" smtClean="0">
                <a:solidFill>
                  <a:schemeClr val="bg1">
                    <a:lumMod val="65000"/>
                  </a:schemeClr>
                </a:solidFill>
              </a:rPr>
              <a:t>possibilità</a:t>
            </a:r>
            <a:r>
              <a:rPr lang="en-US" sz="1200" dirty="0" smtClean="0">
                <a:solidFill>
                  <a:schemeClr val="bg1">
                    <a:lumMod val="65000"/>
                  </a:schemeClr>
                </a:solidFill>
              </a:rPr>
              <a:t> di </a:t>
            </a:r>
            <a:r>
              <a:rPr lang="en-US" sz="1200" dirty="0" err="1" smtClean="0">
                <a:solidFill>
                  <a:schemeClr val="bg1">
                    <a:lumMod val="65000"/>
                  </a:schemeClr>
                </a:solidFill>
              </a:rPr>
              <a:t>comandare</a:t>
            </a:r>
            <a:r>
              <a:rPr lang="en-US" sz="1200" dirty="0" smtClean="0">
                <a:solidFill>
                  <a:schemeClr val="bg1">
                    <a:lumMod val="65000"/>
                  </a:schemeClr>
                </a:solidFill>
              </a:rPr>
              <a:t> </a:t>
            </a:r>
            <a:r>
              <a:rPr lang="en-US" sz="1200" dirty="0" err="1" smtClean="0">
                <a:solidFill>
                  <a:schemeClr val="bg1">
                    <a:lumMod val="65000"/>
                  </a:schemeClr>
                </a:solidFill>
              </a:rPr>
              <a:t>gli</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e </a:t>
            </a:r>
            <a:r>
              <a:rPr lang="en-US" sz="1200" dirty="0" err="1" smtClean="0">
                <a:solidFill>
                  <a:schemeClr val="bg1">
                    <a:lumMod val="65000"/>
                  </a:schemeClr>
                </a:solidFill>
              </a:rPr>
              <a:t>monitorare</a:t>
            </a:r>
            <a:r>
              <a:rPr lang="en-US" sz="1200" dirty="0" smtClean="0">
                <a:solidFill>
                  <a:schemeClr val="bg1">
                    <a:lumMod val="65000"/>
                  </a:schemeClr>
                </a:solidFill>
              </a:rPr>
              <a:t> </a:t>
            </a:r>
            <a:r>
              <a:rPr lang="en-US" sz="1200" dirty="0" err="1" smtClean="0">
                <a:solidFill>
                  <a:schemeClr val="bg1">
                    <a:lumMod val="65000"/>
                  </a:schemeClr>
                </a:solidFill>
              </a:rPr>
              <a:t>personalmente</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Sistema per un </a:t>
            </a:r>
            <a:r>
              <a:rPr lang="en-US" sz="1200" dirty="0" err="1" smtClean="0">
                <a:solidFill>
                  <a:schemeClr val="bg1">
                    <a:lumMod val="65000"/>
                  </a:schemeClr>
                </a:solidFill>
              </a:rPr>
              <a:t>ammistratore</a:t>
            </a:r>
            <a:r>
              <a:rPr lang="en-US" sz="1200" dirty="0" smtClean="0">
                <a:solidFill>
                  <a:schemeClr val="bg1">
                    <a:lumMod val="65000"/>
                  </a:schemeClr>
                </a:solidFill>
              </a:rPr>
              <a:t> </a:t>
            </a:r>
            <a:r>
              <a:rPr lang="en-US" sz="1200" dirty="0" err="1" smtClean="0">
                <a:solidFill>
                  <a:schemeClr val="bg1">
                    <a:lumMod val="65000"/>
                  </a:schemeClr>
                </a:solidFill>
              </a:rPr>
              <a:t>incarito</a:t>
            </a:r>
            <a:r>
              <a:rPr lang="en-US" sz="1200" dirty="0" smtClean="0">
                <a:solidFill>
                  <a:schemeClr val="bg1">
                    <a:lumMod val="65000"/>
                  </a:schemeClr>
                </a:solidFill>
              </a:rPr>
              <a:t>. </a:t>
            </a:r>
          </a:p>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21</a:t>
            </a:fld>
            <a:endParaRPr lang="it-IT"/>
          </a:p>
        </p:txBody>
      </p:sp>
    </p:spTree>
    <p:extLst>
      <p:ext uri="{BB962C8B-B14F-4D97-AF65-F5344CB8AC3E}">
        <p14:creationId xmlns:p14="http://schemas.microsoft.com/office/powerpoint/2010/main" val="167788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solidFill>
                  <a:schemeClr val="bg1">
                    <a:lumMod val="65000"/>
                  </a:schemeClr>
                </a:solidFill>
              </a:rPr>
              <a:t>Come in </a:t>
            </a:r>
            <a:r>
              <a:rPr lang="en-US" sz="1200" dirty="0" err="1" smtClean="0">
                <a:solidFill>
                  <a:schemeClr val="bg1">
                    <a:lumMod val="65000"/>
                  </a:schemeClr>
                </a:solidFill>
              </a:rPr>
              <a:t>figura</a:t>
            </a:r>
            <a:r>
              <a:rPr lang="en-US" sz="1200" dirty="0" smtClean="0">
                <a:solidFill>
                  <a:schemeClr val="bg1">
                    <a:lumMod val="65000"/>
                  </a:schemeClr>
                </a:solidFill>
              </a:rPr>
              <a:t>, </a:t>
            </a:r>
            <a:r>
              <a:rPr lang="en-US" sz="1200" dirty="0" err="1" smtClean="0">
                <a:solidFill>
                  <a:schemeClr val="bg1">
                    <a:lumMod val="65000"/>
                  </a:schemeClr>
                </a:solidFill>
              </a:rPr>
              <a:t>andiamo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 </a:t>
            </a:r>
            <a:r>
              <a:rPr lang="en-US" sz="1200" dirty="0" err="1" smtClean="0">
                <a:solidFill>
                  <a:schemeClr val="bg1">
                    <a:lumMod val="65000"/>
                  </a:schemeClr>
                </a:solidFill>
              </a:rPr>
              <a:t>confinare</a:t>
            </a:r>
            <a:r>
              <a:rPr lang="en-US" sz="1200" dirty="0" smtClean="0">
                <a:solidFill>
                  <a:schemeClr val="bg1">
                    <a:lumMod val="65000"/>
                  </a:schemeClr>
                </a:solidFill>
              </a:rPr>
              <a:t> </a:t>
            </a:r>
            <a:r>
              <a:rPr lang="en-US" sz="1200" dirty="0" err="1" smtClean="0">
                <a:solidFill>
                  <a:schemeClr val="bg1">
                    <a:lumMod val="65000"/>
                  </a:schemeClr>
                </a:solidFill>
              </a:rPr>
              <a:t>sensori</a:t>
            </a:r>
            <a:r>
              <a:rPr lang="en-US" sz="1200" dirty="0" smtClean="0">
                <a:solidFill>
                  <a:schemeClr val="bg1">
                    <a:lumMod val="65000"/>
                  </a:schemeClr>
                </a:solidFill>
              </a:rPr>
              <a:t> </a:t>
            </a:r>
            <a:r>
              <a:rPr lang="en-US" sz="1200" dirty="0" err="1" smtClean="0">
                <a:solidFill>
                  <a:schemeClr val="bg1">
                    <a:lumMod val="65000"/>
                  </a:schemeClr>
                </a:solidFill>
              </a:rPr>
              <a:t>ed</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a:t>
            </a:r>
            <a:r>
              <a:rPr lang="en-US" sz="1200" dirty="0" err="1" smtClean="0">
                <a:solidFill>
                  <a:schemeClr val="bg1">
                    <a:lumMod val="65000"/>
                  </a:schemeClr>
                </a:solidFill>
              </a:rPr>
              <a:t>all’interno</a:t>
            </a:r>
            <a:r>
              <a:rPr lang="en-US" sz="1200" dirty="0" smtClean="0">
                <a:solidFill>
                  <a:schemeClr val="bg1">
                    <a:lumMod val="65000"/>
                  </a:schemeClr>
                </a:solidFill>
              </a:rPr>
              <a:t> di </a:t>
            </a:r>
            <a:r>
              <a:rPr lang="en-US" sz="1200" dirty="0" err="1" smtClean="0">
                <a:solidFill>
                  <a:schemeClr val="bg1">
                    <a:lumMod val="65000"/>
                  </a:schemeClr>
                </a:solidFill>
              </a:rPr>
              <a:t>una</a:t>
            </a:r>
            <a:r>
              <a:rPr lang="en-US" sz="1200" dirty="0" smtClean="0">
                <a:solidFill>
                  <a:schemeClr val="bg1">
                    <a:lumMod val="65000"/>
                  </a:schemeClr>
                </a:solidFill>
              </a:rPr>
              <a:t> wireless sensors actuators network in cui </a:t>
            </a:r>
            <a:r>
              <a:rPr lang="en-US" sz="1200" dirty="0" err="1" smtClean="0">
                <a:solidFill>
                  <a:schemeClr val="bg1">
                    <a:lumMod val="65000"/>
                  </a:schemeClr>
                </a:solidFill>
              </a:rPr>
              <a:t>utilizzerem</a:t>
            </a:r>
            <a:r>
              <a:rPr lang="en-US" sz="1200" dirty="0" smtClean="0">
                <a:solidFill>
                  <a:schemeClr val="bg1">
                    <a:lumMod val="65000"/>
                  </a:schemeClr>
                </a:solidFill>
              </a:rPr>
              <a:t> 6LoWPAN. Tale rete </a:t>
            </a:r>
            <a:r>
              <a:rPr lang="en-US" sz="1200" dirty="0" err="1" smtClean="0">
                <a:solidFill>
                  <a:schemeClr val="bg1">
                    <a:lumMod val="65000"/>
                  </a:schemeClr>
                </a:solidFill>
              </a:rPr>
              <a:t>potra</a:t>
            </a:r>
            <a:r>
              <a:rPr lang="en-US" sz="1200" dirty="0" smtClean="0">
                <a:solidFill>
                  <a:schemeClr val="bg1">
                    <a:lumMod val="65000"/>
                  </a:schemeClr>
                </a:solidFill>
              </a:rPr>
              <a:t> </a:t>
            </a:r>
            <a:r>
              <a:rPr lang="en-US" sz="1200" dirty="0" err="1" smtClean="0">
                <a:solidFill>
                  <a:schemeClr val="bg1">
                    <a:lumMod val="65000"/>
                  </a:schemeClr>
                </a:solidFill>
              </a:rPr>
              <a:t>comunicare</a:t>
            </a:r>
            <a:r>
              <a:rPr lang="en-US" sz="1200" dirty="0" smtClean="0">
                <a:solidFill>
                  <a:schemeClr val="bg1">
                    <a:lumMod val="65000"/>
                  </a:schemeClr>
                </a:solidFill>
              </a:rPr>
              <a:t> con un </a:t>
            </a:r>
            <a:r>
              <a:rPr lang="en-US" sz="1200" dirty="0" err="1" smtClean="0">
                <a:solidFill>
                  <a:schemeClr val="bg1">
                    <a:lumMod val="65000"/>
                  </a:schemeClr>
                </a:solidFill>
              </a:rPr>
              <a:t>apposito</a:t>
            </a:r>
            <a:r>
              <a:rPr lang="en-US" sz="1200" dirty="0" smtClean="0">
                <a:solidFill>
                  <a:schemeClr val="bg1">
                    <a:lumMod val="65000"/>
                  </a:schemeClr>
                </a:solidFill>
              </a:rPr>
              <a:t> server </a:t>
            </a:r>
            <a:r>
              <a:rPr lang="en-US" sz="1200" dirty="0" err="1" smtClean="0">
                <a:solidFill>
                  <a:schemeClr val="bg1">
                    <a:lumMod val="65000"/>
                  </a:schemeClr>
                </a:solidFill>
              </a:rPr>
              <a:t>mediante</a:t>
            </a:r>
            <a:r>
              <a:rPr lang="en-US" sz="1200" dirty="0" smtClean="0">
                <a:solidFill>
                  <a:schemeClr val="bg1">
                    <a:lumMod val="65000"/>
                  </a:schemeClr>
                </a:solidFill>
              </a:rPr>
              <a:t> </a:t>
            </a:r>
            <a:r>
              <a:rPr lang="en-US" sz="1200" dirty="0" err="1" smtClean="0">
                <a:solidFill>
                  <a:schemeClr val="bg1">
                    <a:lumMod val="65000"/>
                  </a:schemeClr>
                </a:solidFill>
              </a:rPr>
              <a:t>una</a:t>
            </a:r>
            <a:r>
              <a:rPr lang="en-US" sz="1200" dirty="0" smtClean="0">
                <a:solidFill>
                  <a:schemeClr val="bg1">
                    <a:lumMod val="65000"/>
                  </a:schemeClr>
                </a:solidFill>
              </a:rPr>
              <a:t> rete </a:t>
            </a:r>
            <a:r>
              <a:rPr lang="en-US" sz="1200" dirty="0" err="1" smtClean="0">
                <a:solidFill>
                  <a:schemeClr val="bg1">
                    <a:lumMod val="65000"/>
                  </a:schemeClr>
                </a:solidFill>
              </a:rPr>
              <a:t>d’accesso</a:t>
            </a:r>
            <a:r>
              <a:rPr lang="en-US" sz="1200" dirty="0" smtClean="0">
                <a:solidFill>
                  <a:schemeClr val="bg1">
                    <a:lumMod val="65000"/>
                  </a:schemeClr>
                </a:solidFill>
              </a:rPr>
              <a:t>. Per </a:t>
            </a:r>
            <a:r>
              <a:rPr lang="en-US" sz="1200" dirty="0" err="1" smtClean="0">
                <a:solidFill>
                  <a:schemeClr val="bg1">
                    <a:lumMod val="65000"/>
                  </a:schemeClr>
                </a:solidFill>
              </a:rPr>
              <a:t>questa</a:t>
            </a:r>
            <a:r>
              <a:rPr lang="en-US" sz="1200" dirty="0" smtClean="0">
                <a:solidFill>
                  <a:schemeClr val="bg1">
                    <a:lumMod val="65000"/>
                  </a:schemeClr>
                </a:solidFill>
              </a:rPr>
              <a:t> </a:t>
            </a:r>
            <a:r>
              <a:rPr lang="en-US" sz="1200" dirty="0" err="1" smtClean="0">
                <a:solidFill>
                  <a:schemeClr val="bg1">
                    <a:lumMod val="65000"/>
                  </a:schemeClr>
                </a:solidFill>
              </a:rPr>
              <a:t>comunicazione</a:t>
            </a:r>
            <a:r>
              <a:rPr lang="en-US" sz="1200" dirty="0" smtClean="0">
                <a:solidFill>
                  <a:schemeClr val="bg1">
                    <a:lumMod val="65000"/>
                  </a:schemeClr>
                </a:solidFill>
              </a:rPr>
              <a:t> </a:t>
            </a:r>
            <a:r>
              <a:rPr lang="en-US" sz="1200" dirty="0" err="1" smtClean="0">
                <a:solidFill>
                  <a:schemeClr val="bg1">
                    <a:lumMod val="65000"/>
                  </a:schemeClr>
                </a:solidFill>
              </a:rPr>
              <a:t>sfrutteremo</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protocollo</a:t>
            </a:r>
            <a:r>
              <a:rPr lang="en-US" sz="1200" dirty="0" smtClean="0">
                <a:solidFill>
                  <a:schemeClr val="bg1">
                    <a:lumMod val="65000"/>
                  </a:schemeClr>
                </a:solidFill>
              </a:rPr>
              <a:t> COAP. Il server, </a:t>
            </a:r>
            <a:r>
              <a:rPr lang="en-US" sz="1200" dirty="0" err="1" smtClean="0">
                <a:solidFill>
                  <a:schemeClr val="bg1">
                    <a:lumMod val="65000"/>
                  </a:schemeClr>
                </a:solidFill>
              </a:rPr>
              <a:t>una</a:t>
            </a:r>
            <a:r>
              <a:rPr lang="en-US" sz="1200" dirty="0" smtClean="0">
                <a:solidFill>
                  <a:schemeClr val="bg1">
                    <a:lumMod val="65000"/>
                  </a:schemeClr>
                </a:solidFill>
              </a:rPr>
              <a:t> </a:t>
            </a:r>
            <a:r>
              <a:rPr lang="en-US" sz="1200" dirty="0" err="1" smtClean="0">
                <a:solidFill>
                  <a:schemeClr val="bg1">
                    <a:lumMod val="65000"/>
                  </a:schemeClr>
                </a:solidFill>
              </a:rPr>
              <a:t>volta</a:t>
            </a:r>
            <a:r>
              <a:rPr lang="en-US" sz="1200" dirty="0" smtClean="0">
                <a:solidFill>
                  <a:schemeClr val="bg1">
                    <a:lumMod val="65000"/>
                  </a:schemeClr>
                </a:solidFill>
              </a:rPr>
              <a:t> </a:t>
            </a:r>
            <a:r>
              <a:rPr lang="en-US" sz="1200" dirty="0" err="1" smtClean="0">
                <a:solidFill>
                  <a:schemeClr val="bg1">
                    <a:lumMod val="65000"/>
                  </a:schemeClr>
                </a:solidFill>
              </a:rPr>
              <a:t>acquisiti</a:t>
            </a:r>
            <a:r>
              <a:rPr lang="en-US" sz="1200" dirty="0" smtClean="0">
                <a:solidFill>
                  <a:schemeClr val="bg1">
                    <a:lumMod val="65000"/>
                  </a:schemeClr>
                </a:solidFill>
              </a:rPr>
              <a:t> I </a:t>
            </a:r>
            <a:r>
              <a:rPr lang="en-US" sz="1200" dirty="0" err="1" smtClean="0">
                <a:solidFill>
                  <a:schemeClr val="bg1">
                    <a:lumMod val="65000"/>
                  </a:schemeClr>
                </a:solidFill>
              </a:rPr>
              <a:t>dati</a:t>
            </a:r>
            <a:r>
              <a:rPr lang="en-US" sz="1200" dirty="0" smtClean="0">
                <a:solidFill>
                  <a:schemeClr val="bg1">
                    <a:lumMod val="65000"/>
                  </a:schemeClr>
                </a:solidFill>
              </a:rPr>
              <a:t>, li </a:t>
            </a:r>
            <a:r>
              <a:rPr lang="en-US" sz="1200" dirty="0" err="1" smtClean="0">
                <a:solidFill>
                  <a:schemeClr val="bg1">
                    <a:lumMod val="65000"/>
                  </a:schemeClr>
                </a:solidFill>
              </a:rPr>
              <a:t>elabora</a:t>
            </a:r>
            <a:r>
              <a:rPr lang="en-US" sz="1200" dirty="0" smtClean="0">
                <a:solidFill>
                  <a:schemeClr val="bg1">
                    <a:lumMod val="65000"/>
                  </a:schemeClr>
                </a:solidFill>
              </a:rPr>
              <a:t> per </a:t>
            </a:r>
            <a:r>
              <a:rPr lang="en-US" sz="1200" dirty="0" err="1" smtClean="0">
                <a:solidFill>
                  <a:schemeClr val="bg1">
                    <a:lumMod val="65000"/>
                  </a:schemeClr>
                </a:solidFill>
              </a:rPr>
              <a:t>riuscire</a:t>
            </a:r>
            <a:r>
              <a:rPr lang="en-US" sz="1200" dirty="0" smtClean="0">
                <a:solidFill>
                  <a:schemeClr val="bg1">
                    <a:lumMod val="65000"/>
                  </a:schemeClr>
                </a:solidFill>
              </a:rPr>
              <a:t> a </a:t>
            </a:r>
            <a:r>
              <a:rPr lang="en-US" sz="1200" dirty="0" err="1" smtClean="0">
                <a:solidFill>
                  <a:schemeClr val="bg1">
                    <a:lumMod val="65000"/>
                  </a:schemeClr>
                </a:solidFill>
              </a:rPr>
              <a:t>capire</a:t>
            </a:r>
            <a:r>
              <a:rPr lang="en-US" sz="1200" dirty="0" smtClean="0">
                <a:solidFill>
                  <a:schemeClr val="bg1">
                    <a:lumMod val="65000"/>
                  </a:schemeClr>
                </a:solidFill>
              </a:rPr>
              <a:t> le </a:t>
            </a:r>
            <a:r>
              <a:rPr lang="en-US" sz="1200" dirty="0" err="1" smtClean="0">
                <a:solidFill>
                  <a:schemeClr val="bg1">
                    <a:lumMod val="65000"/>
                  </a:schemeClr>
                </a:solidFill>
              </a:rPr>
              <a:t>condizioni</a:t>
            </a:r>
            <a:r>
              <a:rPr lang="en-US" sz="1200" dirty="0" smtClean="0">
                <a:solidFill>
                  <a:schemeClr val="bg1">
                    <a:lumMod val="65000"/>
                  </a:schemeClr>
                </a:solidFill>
              </a:rPr>
              <a:t> </a:t>
            </a:r>
            <a:r>
              <a:rPr lang="en-US" sz="1200" dirty="0" err="1" smtClean="0">
                <a:solidFill>
                  <a:schemeClr val="bg1">
                    <a:lumMod val="65000"/>
                  </a:schemeClr>
                </a:solidFill>
              </a:rPr>
              <a:t>attuali</a:t>
            </a:r>
            <a:r>
              <a:rPr lang="en-US" sz="1200" dirty="0" smtClean="0">
                <a:solidFill>
                  <a:schemeClr val="bg1">
                    <a:lumMod val="65000"/>
                  </a:schemeClr>
                </a:solidFill>
              </a:rPr>
              <a:t> </a:t>
            </a:r>
            <a:r>
              <a:rPr lang="en-US" sz="1200" dirty="0" err="1" smtClean="0">
                <a:solidFill>
                  <a:schemeClr val="bg1">
                    <a:lumMod val="65000"/>
                  </a:schemeClr>
                </a:solidFill>
              </a:rPr>
              <a:t>dei</a:t>
            </a:r>
            <a:r>
              <a:rPr lang="en-US" sz="1200" dirty="0" smtClean="0">
                <a:solidFill>
                  <a:schemeClr val="bg1">
                    <a:lumMod val="65000"/>
                  </a:schemeClr>
                </a:solidFill>
              </a:rPr>
              <a:t> </a:t>
            </a:r>
            <a:r>
              <a:rPr lang="en-US" sz="1200" dirty="0" err="1" smtClean="0">
                <a:solidFill>
                  <a:schemeClr val="bg1">
                    <a:lumMod val="65000"/>
                  </a:schemeClr>
                </a:solidFill>
              </a:rPr>
              <a:t>flussi</a:t>
            </a:r>
            <a:r>
              <a:rPr lang="en-US" sz="1200" dirty="0" smtClean="0">
                <a:solidFill>
                  <a:schemeClr val="bg1">
                    <a:lumMod val="65000"/>
                  </a:schemeClr>
                </a:solidFill>
              </a:rPr>
              <a:t> </a:t>
            </a:r>
            <a:r>
              <a:rPr lang="en-US" sz="1200" dirty="0" err="1" smtClean="0">
                <a:solidFill>
                  <a:schemeClr val="bg1">
                    <a:lumMod val="65000"/>
                  </a:schemeClr>
                </a:solidFill>
              </a:rPr>
              <a:t>idrici</a:t>
            </a:r>
            <a:r>
              <a:rPr lang="en-US" sz="1200" dirty="0" smtClean="0">
                <a:solidFill>
                  <a:schemeClr val="bg1">
                    <a:lumMod val="65000"/>
                  </a:schemeClr>
                </a:solidFill>
              </a:rPr>
              <a:t> </a:t>
            </a:r>
            <a:r>
              <a:rPr lang="en-US" sz="1200" dirty="0" err="1" smtClean="0">
                <a:solidFill>
                  <a:schemeClr val="bg1">
                    <a:lumMod val="65000"/>
                  </a:schemeClr>
                </a:solidFill>
              </a:rPr>
              <a:t>controllati</a:t>
            </a:r>
            <a:r>
              <a:rPr lang="en-US" sz="1200" dirty="0" smtClean="0">
                <a:solidFill>
                  <a:schemeClr val="bg1">
                    <a:lumMod val="65000"/>
                  </a:schemeClr>
                </a:solidFill>
              </a:rPr>
              <a:t>. Se </a:t>
            </a:r>
            <a:r>
              <a:rPr lang="en-US" sz="1200" dirty="0" err="1" smtClean="0">
                <a:solidFill>
                  <a:schemeClr val="bg1">
                    <a:lumMod val="65000"/>
                  </a:schemeClr>
                </a:solidFill>
              </a:rPr>
              <a:t>necessario</a:t>
            </a:r>
            <a:r>
              <a:rPr lang="en-US" sz="1200" dirty="0" smtClean="0">
                <a:solidFill>
                  <a:schemeClr val="bg1">
                    <a:lumMod val="65000"/>
                  </a:schemeClr>
                </a:solidFill>
              </a:rPr>
              <a:t> </a:t>
            </a:r>
            <a:r>
              <a:rPr lang="en-US" sz="1200" dirty="0" err="1" smtClean="0">
                <a:solidFill>
                  <a:schemeClr val="bg1">
                    <a:lumMod val="65000"/>
                  </a:schemeClr>
                </a:solidFill>
              </a:rPr>
              <a:t>può</a:t>
            </a:r>
            <a:r>
              <a:rPr lang="en-US" sz="1200" dirty="0" smtClean="0">
                <a:solidFill>
                  <a:schemeClr val="bg1">
                    <a:lumMod val="65000"/>
                  </a:schemeClr>
                </a:solidFill>
              </a:rPr>
              <a:t> </a:t>
            </a:r>
            <a:r>
              <a:rPr lang="en-US" sz="1200" dirty="0" err="1" smtClean="0">
                <a:solidFill>
                  <a:schemeClr val="bg1">
                    <a:lumMod val="65000"/>
                  </a:schemeClr>
                </a:solidFill>
              </a:rPr>
              <a:t>quindi</a:t>
            </a:r>
            <a:r>
              <a:rPr lang="en-US" sz="1200" dirty="0" smtClean="0">
                <a:solidFill>
                  <a:schemeClr val="bg1">
                    <a:lumMod val="65000"/>
                  </a:schemeClr>
                </a:solidFill>
              </a:rPr>
              <a:t> </a:t>
            </a:r>
            <a:r>
              <a:rPr lang="en-US" sz="1200" dirty="0" err="1" smtClean="0">
                <a:solidFill>
                  <a:schemeClr val="bg1">
                    <a:lumMod val="65000"/>
                  </a:schemeClr>
                </a:solidFill>
              </a:rPr>
              <a:t>comandare</a:t>
            </a:r>
            <a:r>
              <a:rPr lang="en-US" sz="1200" dirty="0" smtClean="0">
                <a:solidFill>
                  <a:schemeClr val="bg1">
                    <a:lumMod val="65000"/>
                  </a:schemeClr>
                </a:solidFill>
              </a:rPr>
              <a:t> le </a:t>
            </a:r>
            <a:r>
              <a:rPr lang="en-US" sz="1200" dirty="0" err="1" smtClean="0">
                <a:solidFill>
                  <a:schemeClr val="bg1">
                    <a:lumMod val="65000"/>
                  </a:schemeClr>
                </a:solidFill>
              </a:rPr>
              <a:t>chiuse</a:t>
            </a:r>
            <a:r>
              <a:rPr lang="en-US" sz="1200" dirty="0" smtClean="0">
                <a:solidFill>
                  <a:schemeClr val="bg1">
                    <a:lumMod val="65000"/>
                  </a:schemeClr>
                </a:solidFill>
              </a:rPr>
              <a:t> </a:t>
            </a:r>
            <a:r>
              <a:rPr lang="en-US" sz="1200" dirty="0" err="1" smtClean="0">
                <a:solidFill>
                  <a:schemeClr val="bg1">
                    <a:lumMod val="65000"/>
                  </a:schemeClr>
                </a:solidFill>
              </a:rPr>
              <a:t>predisposte</a:t>
            </a:r>
            <a:r>
              <a:rPr lang="en-US" sz="1200" dirty="0" smtClean="0">
                <a:solidFill>
                  <a:schemeClr val="bg1">
                    <a:lumMod val="65000"/>
                  </a:schemeClr>
                </a:solidFill>
              </a:rPr>
              <a:t>. Il server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sara</a:t>
            </a:r>
            <a:r>
              <a:rPr lang="en-US" sz="1200" dirty="0" smtClean="0">
                <a:solidFill>
                  <a:schemeClr val="bg1">
                    <a:lumMod val="65000"/>
                  </a:schemeClr>
                </a:solidFill>
              </a:rPr>
              <a:t> in </a:t>
            </a:r>
            <a:r>
              <a:rPr lang="en-US" sz="1200" dirty="0" err="1" smtClean="0">
                <a:solidFill>
                  <a:schemeClr val="bg1">
                    <a:lumMod val="65000"/>
                  </a:schemeClr>
                </a:solidFill>
              </a:rPr>
              <a:t>grado</a:t>
            </a:r>
            <a:r>
              <a:rPr lang="en-US" sz="1200" dirty="0" smtClean="0">
                <a:solidFill>
                  <a:schemeClr val="bg1">
                    <a:lumMod val="65000"/>
                  </a:schemeClr>
                </a:solidFill>
              </a:rPr>
              <a:t> di: </a:t>
            </a:r>
          </a:p>
          <a:p>
            <a:pPr marL="171450" indent="-171450">
              <a:buFont typeface="Arial" charset="0"/>
              <a:buChar char="•"/>
            </a:pPr>
            <a:r>
              <a:rPr lang="en-US" sz="1200" dirty="0" err="1" smtClean="0">
                <a:solidFill>
                  <a:schemeClr val="bg1">
                    <a:lumMod val="65000"/>
                  </a:schemeClr>
                </a:solidFill>
              </a:rPr>
              <a:t>Inviare</a:t>
            </a:r>
            <a:r>
              <a:rPr lang="en-US" sz="1200" dirty="0" smtClean="0">
                <a:solidFill>
                  <a:schemeClr val="bg1">
                    <a:lumMod val="65000"/>
                  </a:schemeClr>
                </a:solidFill>
              </a:rPr>
              <a:t> </a:t>
            </a:r>
            <a:r>
              <a:rPr lang="en-US" sz="1200" dirty="0" err="1" smtClean="0">
                <a:solidFill>
                  <a:schemeClr val="bg1">
                    <a:lumMod val="65000"/>
                  </a:schemeClr>
                </a:solidFill>
              </a:rPr>
              <a:t>allarmi</a:t>
            </a:r>
            <a:r>
              <a:rPr lang="en-US" sz="1200" dirty="0" smtClean="0">
                <a:solidFill>
                  <a:schemeClr val="bg1">
                    <a:lumMod val="65000"/>
                  </a:schemeClr>
                </a:solidFill>
              </a:rPr>
              <a:t> </a:t>
            </a:r>
            <a:r>
              <a:rPr lang="en-US" sz="1200" dirty="0" err="1" smtClean="0">
                <a:solidFill>
                  <a:schemeClr val="bg1">
                    <a:lumMod val="65000"/>
                  </a:schemeClr>
                </a:solidFill>
              </a:rPr>
              <a:t>alle</a:t>
            </a:r>
            <a:r>
              <a:rPr lang="en-US" sz="1200" dirty="0" smtClean="0">
                <a:solidFill>
                  <a:schemeClr val="bg1">
                    <a:lumMod val="65000"/>
                  </a:schemeClr>
                </a:solidFill>
              </a:rPr>
              <a:t> </a:t>
            </a:r>
            <a:r>
              <a:rPr lang="en-US" sz="1200" dirty="0" err="1" smtClean="0">
                <a:solidFill>
                  <a:schemeClr val="bg1">
                    <a:lumMod val="65000"/>
                  </a:schemeClr>
                </a:solidFill>
              </a:rPr>
              <a:t>autorita</a:t>
            </a:r>
            <a:r>
              <a:rPr lang="en-US" sz="1200" dirty="0" smtClean="0">
                <a:solidFill>
                  <a:schemeClr val="bg1">
                    <a:lumMod val="65000"/>
                  </a:schemeClr>
                </a:solidFill>
              </a:rPr>
              <a:t> </a:t>
            </a:r>
            <a:r>
              <a:rPr lang="en-US" sz="1200" dirty="0" err="1" smtClean="0">
                <a:solidFill>
                  <a:schemeClr val="bg1">
                    <a:lumMod val="65000"/>
                  </a:schemeClr>
                </a:solidFill>
              </a:rPr>
              <a:t>competenti</a:t>
            </a:r>
            <a:endParaRPr lang="en-US" sz="1200" dirty="0" smtClean="0">
              <a:solidFill>
                <a:schemeClr val="bg1">
                  <a:lumMod val="65000"/>
                </a:schemeClr>
              </a:solidFill>
            </a:endParaRPr>
          </a:p>
          <a:p>
            <a:pPr marL="171450" indent="-171450">
              <a:buFont typeface="Arial" charset="0"/>
              <a:buChar char="•"/>
            </a:pPr>
            <a:r>
              <a:rPr lang="en-US" sz="1200" dirty="0" smtClean="0">
                <a:solidFill>
                  <a:schemeClr val="bg1">
                    <a:lumMod val="65000"/>
                  </a:schemeClr>
                </a:solidFill>
              </a:rPr>
              <a:t>Dare un feedback </a:t>
            </a:r>
            <a:r>
              <a:rPr lang="en-US" sz="1200" dirty="0" err="1" smtClean="0">
                <a:solidFill>
                  <a:schemeClr val="bg1">
                    <a:lumMod val="65000"/>
                  </a:schemeClr>
                </a:solidFill>
              </a:rPr>
              <a:t>ai</a:t>
            </a:r>
            <a:r>
              <a:rPr lang="en-US" sz="1200" dirty="0" smtClean="0">
                <a:solidFill>
                  <a:schemeClr val="bg1">
                    <a:lumMod val="65000"/>
                  </a:schemeClr>
                </a:solidFill>
              </a:rPr>
              <a:t> </a:t>
            </a:r>
            <a:r>
              <a:rPr lang="en-US" sz="1200" dirty="0" err="1" smtClean="0">
                <a:solidFill>
                  <a:schemeClr val="bg1">
                    <a:lumMod val="65000"/>
                  </a:schemeClr>
                </a:solidFill>
              </a:rPr>
              <a:t>cittadini</a:t>
            </a:r>
            <a:r>
              <a:rPr lang="en-US" sz="1200" dirty="0" smtClean="0">
                <a:solidFill>
                  <a:schemeClr val="bg1">
                    <a:lumMod val="65000"/>
                  </a:schemeClr>
                </a:solidFill>
              </a:rPr>
              <a:t> </a:t>
            </a:r>
          </a:p>
          <a:p>
            <a:pPr marL="628650" lvl="1" indent="-171450">
              <a:buFont typeface="Arial" charset="0"/>
              <a:buChar char="•"/>
            </a:pPr>
            <a:r>
              <a:rPr lang="en-US" sz="1200" dirty="0" smtClean="0">
                <a:solidFill>
                  <a:schemeClr val="bg1">
                    <a:lumMod val="65000"/>
                  </a:schemeClr>
                </a:solidFill>
              </a:rPr>
              <a:t>Mediante totem </a:t>
            </a:r>
            <a:r>
              <a:rPr lang="en-US" sz="1200" dirty="0" err="1" smtClean="0">
                <a:solidFill>
                  <a:schemeClr val="bg1">
                    <a:lumMod val="65000"/>
                  </a:schemeClr>
                </a:solidFill>
              </a:rPr>
              <a:t>locati</a:t>
            </a:r>
            <a:r>
              <a:rPr lang="en-US" sz="1200" dirty="0" smtClean="0">
                <a:solidFill>
                  <a:schemeClr val="bg1">
                    <a:lumMod val="65000"/>
                  </a:schemeClr>
                </a:solidFill>
              </a:rPr>
              <a:t> </a:t>
            </a:r>
            <a:r>
              <a:rPr lang="en-US" sz="1200" dirty="0" err="1" smtClean="0">
                <a:solidFill>
                  <a:schemeClr val="bg1">
                    <a:lumMod val="65000"/>
                  </a:schemeClr>
                </a:solidFill>
              </a:rPr>
              <a:t>nei</a:t>
            </a:r>
            <a:r>
              <a:rPr lang="en-US" sz="1200" dirty="0" smtClean="0">
                <a:solidFill>
                  <a:schemeClr val="bg1">
                    <a:lumMod val="65000"/>
                  </a:schemeClr>
                </a:solidFill>
              </a:rPr>
              <a:t> </a:t>
            </a:r>
            <a:r>
              <a:rPr lang="en-US" sz="1200" dirty="0" err="1" smtClean="0">
                <a:solidFill>
                  <a:schemeClr val="bg1">
                    <a:lumMod val="65000"/>
                  </a:schemeClr>
                </a:solidFill>
              </a:rPr>
              <a:t>centri</a:t>
            </a:r>
            <a:r>
              <a:rPr lang="en-US" sz="1200" dirty="0" smtClean="0">
                <a:solidFill>
                  <a:schemeClr val="bg1">
                    <a:lumMod val="65000"/>
                  </a:schemeClr>
                </a:solidFill>
              </a:rPr>
              <a:t> </a:t>
            </a:r>
            <a:r>
              <a:rPr lang="en-US" sz="1200" dirty="0" err="1" smtClean="0">
                <a:solidFill>
                  <a:schemeClr val="bg1">
                    <a:lumMod val="65000"/>
                  </a:schemeClr>
                </a:solidFill>
              </a:rPr>
              <a:t>urbani</a:t>
            </a:r>
            <a:r>
              <a:rPr lang="en-US" sz="1200" dirty="0" smtClean="0">
                <a:solidFill>
                  <a:schemeClr val="bg1">
                    <a:lumMod val="65000"/>
                  </a:schemeClr>
                </a:solidFill>
              </a:rPr>
              <a:t> </a:t>
            </a:r>
          </a:p>
          <a:p>
            <a:pPr marL="628650" lvl="1" indent="-171450">
              <a:buFont typeface="Arial" charset="0"/>
              <a:buChar char="•"/>
            </a:pPr>
            <a:r>
              <a:rPr lang="en-US" sz="1200" dirty="0" err="1" smtClean="0">
                <a:solidFill>
                  <a:schemeClr val="bg1">
                    <a:lumMod val="65000"/>
                  </a:schemeClr>
                </a:solidFill>
              </a:rPr>
              <a:t>Aggiornnado</a:t>
            </a:r>
            <a:r>
              <a:rPr lang="en-US" sz="1200" dirty="0" smtClean="0">
                <a:solidFill>
                  <a:schemeClr val="bg1">
                    <a:lumMod val="65000"/>
                  </a:schemeClr>
                </a:solidFill>
              </a:rPr>
              <a:t> </a:t>
            </a:r>
            <a:r>
              <a:rPr lang="en-US" sz="1200" dirty="0" err="1" smtClean="0">
                <a:solidFill>
                  <a:schemeClr val="bg1">
                    <a:lumMod val="65000"/>
                  </a:schemeClr>
                </a:solidFill>
              </a:rPr>
              <a:t>siti</a:t>
            </a:r>
            <a:r>
              <a:rPr lang="en-US" sz="1200" dirty="0" smtClean="0">
                <a:solidFill>
                  <a:schemeClr val="bg1">
                    <a:lumMod val="65000"/>
                  </a:schemeClr>
                </a:solidFill>
              </a:rPr>
              <a:t> web/ app mobile </a:t>
            </a:r>
          </a:p>
          <a:p>
            <a:r>
              <a:rPr lang="en-US" sz="1200" dirty="0" err="1" smtClean="0">
                <a:solidFill>
                  <a:schemeClr val="bg1">
                    <a:lumMod val="65000"/>
                  </a:schemeClr>
                </a:solidFill>
              </a:rPr>
              <a:t>Sarà</a:t>
            </a:r>
            <a:r>
              <a:rPr lang="en-US" sz="1200" dirty="0" smtClean="0">
                <a:solidFill>
                  <a:schemeClr val="bg1">
                    <a:lumMod val="65000"/>
                  </a:schemeClr>
                </a:solidFill>
              </a:rPr>
              <a:t> </a:t>
            </a:r>
            <a:r>
              <a:rPr lang="en-US" sz="1200" dirty="0" err="1" smtClean="0">
                <a:solidFill>
                  <a:schemeClr val="bg1">
                    <a:lumMod val="65000"/>
                  </a:schemeClr>
                </a:solidFill>
              </a:rPr>
              <a:t>inoltre</a:t>
            </a:r>
            <a:r>
              <a:rPr lang="en-US" sz="1200" dirty="0" smtClean="0">
                <a:solidFill>
                  <a:schemeClr val="bg1">
                    <a:lumMod val="65000"/>
                  </a:schemeClr>
                </a:solidFill>
              </a:rPr>
              <a:t> </a:t>
            </a:r>
            <a:r>
              <a:rPr lang="en-US" sz="1200" dirty="0" err="1" smtClean="0">
                <a:solidFill>
                  <a:schemeClr val="bg1">
                    <a:lumMod val="65000"/>
                  </a:schemeClr>
                </a:solidFill>
              </a:rPr>
              <a:t>prevista</a:t>
            </a:r>
            <a:r>
              <a:rPr lang="en-US" sz="1200" dirty="0" smtClean="0">
                <a:solidFill>
                  <a:schemeClr val="bg1">
                    <a:lumMod val="65000"/>
                  </a:schemeClr>
                </a:solidFill>
              </a:rPr>
              <a:t> la </a:t>
            </a:r>
            <a:r>
              <a:rPr lang="en-US" sz="1200" dirty="0" err="1" smtClean="0">
                <a:solidFill>
                  <a:schemeClr val="bg1">
                    <a:lumMod val="65000"/>
                  </a:schemeClr>
                </a:solidFill>
              </a:rPr>
              <a:t>possibilità</a:t>
            </a:r>
            <a:r>
              <a:rPr lang="en-US" sz="1200" dirty="0" smtClean="0">
                <a:solidFill>
                  <a:schemeClr val="bg1">
                    <a:lumMod val="65000"/>
                  </a:schemeClr>
                </a:solidFill>
              </a:rPr>
              <a:t> di </a:t>
            </a:r>
            <a:r>
              <a:rPr lang="en-US" sz="1200" dirty="0" err="1" smtClean="0">
                <a:solidFill>
                  <a:schemeClr val="bg1">
                    <a:lumMod val="65000"/>
                  </a:schemeClr>
                </a:solidFill>
              </a:rPr>
              <a:t>comandare</a:t>
            </a:r>
            <a:r>
              <a:rPr lang="en-US" sz="1200" dirty="0" smtClean="0">
                <a:solidFill>
                  <a:schemeClr val="bg1">
                    <a:lumMod val="65000"/>
                  </a:schemeClr>
                </a:solidFill>
              </a:rPr>
              <a:t> </a:t>
            </a:r>
            <a:r>
              <a:rPr lang="en-US" sz="1200" dirty="0" err="1" smtClean="0">
                <a:solidFill>
                  <a:schemeClr val="bg1">
                    <a:lumMod val="65000"/>
                  </a:schemeClr>
                </a:solidFill>
              </a:rPr>
              <a:t>gli</a:t>
            </a:r>
            <a:r>
              <a:rPr lang="en-US" sz="1200" dirty="0" smtClean="0">
                <a:solidFill>
                  <a:schemeClr val="bg1">
                    <a:lumMod val="65000"/>
                  </a:schemeClr>
                </a:solidFill>
              </a:rPr>
              <a:t> </a:t>
            </a:r>
            <a:r>
              <a:rPr lang="en-US" sz="1200" dirty="0" err="1" smtClean="0">
                <a:solidFill>
                  <a:schemeClr val="bg1">
                    <a:lumMod val="65000"/>
                  </a:schemeClr>
                </a:solidFill>
              </a:rPr>
              <a:t>attuatori</a:t>
            </a:r>
            <a:r>
              <a:rPr lang="en-US" sz="1200" dirty="0" smtClean="0">
                <a:solidFill>
                  <a:schemeClr val="bg1">
                    <a:lumMod val="65000"/>
                  </a:schemeClr>
                </a:solidFill>
              </a:rPr>
              <a:t> e </a:t>
            </a:r>
            <a:r>
              <a:rPr lang="en-US" sz="1200" dirty="0" err="1" smtClean="0">
                <a:solidFill>
                  <a:schemeClr val="bg1">
                    <a:lumMod val="65000"/>
                  </a:schemeClr>
                </a:solidFill>
              </a:rPr>
              <a:t>monitorare</a:t>
            </a:r>
            <a:r>
              <a:rPr lang="en-US" sz="1200" dirty="0" smtClean="0">
                <a:solidFill>
                  <a:schemeClr val="bg1">
                    <a:lumMod val="65000"/>
                  </a:schemeClr>
                </a:solidFill>
              </a:rPr>
              <a:t> </a:t>
            </a:r>
            <a:r>
              <a:rPr lang="en-US" sz="1200" dirty="0" err="1" smtClean="0">
                <a:solidFill>
                  <a:schemeClr val="bg1">
                    <a:lumMod val="65000"/>
                  </a:schemeClr>
                </a:solidFill>
              </a:rPr>
              <a:t>personalmente</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Sistema per un </a:t>
            </a:r>
            <a:r>
              <a:rPr lang="en-US" sz="1200" dirty="0" err="1" smtClean="0">
                <a:solidFill>
                  <a:schemeClr val="bg1">
                    <a:lumMod val="65000"/>
                  </a:schemeClr>
                </a:solidFill>
              </a:rPr>
              <a:t>ammistratore</a:t>
            </a:r>
            <a:r>
              <a:rPr lang="en-US" sz="1200" dirty="0" smtClean="0">
                <a:solidFill>
                  <a:schemeClr val="bg1">
                    <a:lumMod val="65000"/>
                  </a:schemeClr>
                </a:solidFill>
              </a:rPr>
              <a:t> </a:t>
            </a:r>
            <a:r>
              <a:rPr lang="en-US" sz="1200" dirty="0" err="1" smtClean="0">
                <a:solidFill>
                  <a:schemeClr val="bg1">
                    <a:lumMod val="65000"/>
                  </a:schemeClr>
                </a:solidFill>
              </a:rPr>
              <a:t>incarito</a:t>
            </a:r>
            <a:r>
              <a:rPr lang="en-US" sz="1200" dirty="0" smtClean="0">
                <a:solidFill>
                  <a:schemeClr val="bg1">
                    <a:lumMod val="65000"/>
                  </a:schemeClr>
                </a:solidFill>
              </a:rPr>
              <a:t>. </a:t>
            </a:r>
          </a:p>
          <a:p>
            <a:endParaRPr lang="en-US" sz="1200" dirty="0">
              <a:solidFill>
                <a:schemeClr val="bg1">
                  <a:lumMod val="65000"/>
                </a:schemeClr>
              </a:solidFill>
            </a:endParaRPr>
          </a:p>
        </p:txBody>
      </p:sp>
      <p:sp>
        <p:nvSpPr>
          <p:cNvPr id="4" name="Segnaposto numero diapositiva 3"/>
          <p:cNvSpPr>
            <a:spLocks noGrp="1"/>
          </p:cNvSpPr>
          <p:nvPr>
            <p:ph type="sldNum" sz="quarter" idx="10"/>
          </p:nvPr>
        </p:nvSpPr>
        <p:spPr/>
        <p:txBody>
          <a:bodyPr/>
          <a:lstStyle/>
          <a:p>
            <a:fld id="{E7E444E8-F975-5546-B4C5-466415FC8CDE}" type="slidenum">
              <a:rPr lang="it-IT" smtClean="0"/>
              <a:t>22</a:t>
            </a:fld>
            <a:endParaRPr lang="it-IT"/>
          </a:p>
        </p:txBody>
      </p:sp>
    </p:spTree>
    <p:extLst>
      <p:ext uri="{BB962C8B-B14F-4D97-AF65-F5344CB8AC3E}">
        <p14:creationId xmlns:p14="http://schemas.microsoft.com/office/powerpoint/2010/main" val="178399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Iniziamo quindi con la classificazione e descrizione dei corsi d’acqua. </a:t>
            </a:r>
          </a:p>
        </p:txBody>
      </p:sp>
      <p:sp>
        <p:nvSpPr>
          <p:cNvPr id="4" name="Segnaposto numero diapositiva 3"/>
          <p:cNvSpPr>
            <a:spLocks noGrp="1"/>
          </p:cNvSpPr>
          <p:nvPr>
            <p:ph type="sldNum" sz="quarter" idx="10"/>
          </p:nvPr>
        </p:nvSpPr>
        <p:spPr/>
        <p:txBody>
          <a:bodyPr/>
          <a:lstStyle/>
          <a:p>
            <a:fld id="{E7E444E8-F975-5546-B4C5-466415FC8CDE}" type="slidenum">
              <a:rPr lang="it-IT" smtClean="0"/>
              <a:t>3</a:t>
            </a:fld>
            <a:endParaRPr lang="it-IT"/>
          </a:p>
        </p:txBody>
      </p:sp>
    </p:spTree>
    <p:extLst>
      <p:ext uri="{BB962C8B-B14F-4D97-AF65-F5344CB8AC3E}">
        <p14:creationId xmlns:p14="http://schemas.microsoft.com/office/powerpoint/2010/main" val="446717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Nel nostro caso non è necessario considerare e classificare esaustivamente tutte le tipologie di corso d’acqua. Ci basta infatti distinguere due tipologie fondamentali di questi. </a:t>
            </a:r>
          </a:p>
        </p:txBody>
      </p:sp>
      <p:sp>
        <p:nvSpPr>
          <p:cNvPr id="4" name="Segnaposto numero diapositiva 3"/>
          <p:cNvSpPr>
            <a:spLocks noGrp="1"/>
          </p:cNvSpPr>
          <p:nvPr>
            <p:ph type="sldNum" sz="quarter" idx="10"/>
          </p:nvPr>
        </p:nvSpPr>
        <p:spPr/>
        <p:txBody>
          <a:bodyPr/>
          <a:lstStyle/>
          <a:p>
            <a:fld id="{E7E444E8-F975-5546-B4C5-466415FC8CDE}" type="slidenum">
              <a:rPr lang="it-IT" smtClean="0"/>
              <a:t>4</a:t>
            </a:fld>
            <a:endParaRPr lang="it-IT"/>
          </a:p>
        </p:txBody>
      </p:sp>
    </p:spTree>
    <p:extLst>
      <p:ext uri="{BB962C8B-B14F-4D97-AF65-F5344CB8AC3E}">
        <p14:creationId xmlns:p14="http://schemas.microsoft.com/office/powerpoint/2010/main" val="1605697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La classificazione a cui siamo interessati individua due categorie di corsi d’acqua in base alla loro natura. Abbiamo quindi i corsi naturali o «</a:t>
            </a:r>
            <a:r>
              <a:rPr lang="it-IT" dirty="0" err="1" smtClean="0"/>
              <a:t>natural</a:t>
            </a:r>
            <a:r>
              <a:rPr lang="it-IT" dirty="0" smtClean="0"/>
              <a:t> </a:t>
            </a:r>
            <a:r>
              <a:rPr lang="it-IT" dirty="0" err="1" smtClean="0"/>
              <a:t>rivers</a:t>
            </a:r>
            <a:r>
              <a:rPr lang="it-IT" dirty="0" smtClean="0"/>
              <a:t>» e i canali artificiali , «</a:t>
            </a:r>
            <a:r>
              <a:rPr lang="it-IT" dirty="0" err="1" smtClean="0"/>
              <a:t>artificial</a:t>
            </a:r>
            <a:r>
              <a:rPr lang="it-IT" dirty="0" smtClean="0"/>
              <a:t> </a:t>
            </a:r>
            <a:r>
              <a:rPr lang="it-IT" dirty="0" err="1" smtClean="0"/>
              <a:t>ditches</a:t>
            </a:r>
            <a:r>
              <a:rPr lang="it-IT" dirty="0" smtClean="0"/>
              <a:t>»</a:t>
            </a:r>
            <a:r>
              <a:rPr lang="it-IT" dirty="0"/>
              <a:t>.</a:t>
            </a:r>
            <a:endParaRPr lang="it-IT" dirty="0" smtClean="0"/>
          </a:p>
        </p:txBody>
      </p:sp>
      <p:sp>
        <p:nvSpPr>
          <p:cNvPr id="4" name="Segnaposto numero diapositiva 3"/>
          <p:cNvSpPr>
            <a:spLocks noGrp="1"/>
          </p:cNvSpPr>
          <p:nvPr>
            <p:ph type="sldNum" sz="quarter" idx="10"/>
          </p:nvPr>
        </p:nvSpPr>
        <p:spPr/>
        <p:txBody>
          <a:bodyPr/>
          <a:lstStyle/>
          <a:p>
            <a:fld id="{E7E444E8-F975-5546-B4C5-466415FC8CDE}" type="slidenum">
              <a:rPr lang="it-IT" smtClean="0"/>
              <a:t>5</a:t>
            </a:fld>
            <a:endParaRPr lang="it-IT"/>
          </a:p>
        </p:txBody>
      </p:sp>
    </p:spTree>
    <p:extLst>
      <p:ext uri="{BB962C8B-B14F-4D97-AF65-F5344CB8AC3E}">
        <p14:creationId xmlns:p14="http://schemas.microsoft.com/office/powerpoint/2010/main" val="1801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Passiamo adesso a considerare il principale pericolo legato ai bacini idrici, (pausa con sguardo serio) Le inondazioni. </a:t>
            </a:r>
          </a:p>
        </p:txBody>
      </p:sp>
      <p:sp>
        <p:nvSpPr>
          <p:cNvPr id="4" name="Segnaposto numero diapositiva 3"/>
          <p:cNvSpPr>
            <a:spLocks noGrp="1"/>
          </p:cNvSpPr>
          <p:nvPr>
            <p:ph type="sldNum" sz="quarter" idx="10"/>
          </p:nvPr>
        </p:nvSpPr>
        <p:spPr/>
        <p:txBody>
          <a:bodyPr/>
          <a:lstStyle/>
          <a:p>
            <a:fld id="{E7E444E8-F975-5546-B4C5-466415FC8CDE}" type="slidenum">
              <a:rPr lang="it-IT" smtClean="0"/>
              <a:t>6</a:t>
            </a:fld>
            <a:endParaRPr lang="it-IT"/>
          </a:p>
        </p:txBody>
      </p:sp>
    </p:spTree>
    <p:extLst>
      <p:ext uri="{BB962C8B-B14F-4D97-AF65-F5344CB8AC3E}">
        <p14:creationId xmlns:p14="http://schemas.microsoft.com/office/powerpoint/2010/main" val="171364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Le inondazioni come sappiamo, sono fenomeni piuttosto frequenti in determinate aree geografiche. Un esempio recente, può essere quello dell’alluvione di Genova del 2014. Le forti precipitazioni in quel periodo, causarono l’esondazione di diversi fiumi e torrenti locali. Ovviamente a seconda del corso d’acqua che esonda, abbiamo differenti cause più o meno gravi. L’esondazione di un fiume infatti, causerà effetti di maggiore importanza rispetto a quelli prodotti da eventuali esondazioni di canali. Nel primo caso infatti, le esondazioni possono addirittura causare la perdita di vite umane. </a:t>
            </a:r>
          </a:p>
          <a:p>
            <a:endParaRPr lang="it-IT" dirty="0"/>
          </a:p>
        </p:txBody>
      </p:sp>
      <p:sp>
        <p:nvSpPr>
          <p:cNvPr id="4" name="Segnaposto numero diapositiva 3"/>
          <p:cNvSpPr>
            <a:spLocks noGrp="1"/>
          </p:cNvSpPr>
          <p:nvPr>
            <p:ph type="sldNum" sz="quarter" idx="10"/>
          </p:nvPr>
        </p:nvSpPr>
        <p:spPr/>
        <p:txBody>
          <a:bodyPr/>
          <a:lstStyle/>
          <a:p>
            <a:fld id="{E7E444E8-F975-5546-B4C5-466415FC8CDE}" type="slidenum">
              <a:rPr lang="it-IT" smtClean="0"/>
              <a:t>7</a:t>
            </a:fld>
            <a:endParaRPr lang="it-IT"/>
          </a:p>
        </p:txBody>
      </p:sp>
    </p:spTree>
    <p:extLst>
      <p:ext uri="{BB962C8B-B14F-4D97-AF65-F5344CB8AC3E}">
        <p14:creationId xmlns:p14="http://schemas.microsoft.com/office/powerpoint/2010/main" val="1922099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Andiamo adesso a vedere, in che modo ed attraverso quali strumenti è possibile ridurre la probabilità di esondazione di un fiume o più in generale, la probabilità di inondazione di una area geografica. </a:t>
            </a:r>
          </a:p>
        </p:txBody>
      </p:sp>
      <p:sp>
        <p:nvSpPr>
          <p:cNvPr id="4" name="Segnaposto numero diapositiva 3"/>
          <p:cNvSpPr>
            <a:spLocks noGrp="1"/>
          </p:cNvSpPr>
          <p:nvPr>
            <p:ph type="sldNum" sz="quarter" idx="10"/>
          </p:nvPr>
        </p:nvSpPr>
        <p:spPr/>
        <p:txBody>
          <a:bodyPr/>
          <a:lstStyle/>
          <a:p>
            <a:fld id="{E7E444E8-F975-5546-B4C5-466415FC8CDE}" type="slidenum">
              <a:rPr lang="it-IT" smtClean="0"/>
              <a:t>8</a:t>
            </a:fld>
            <a:endParaRPr lang="it-IT"/>
          </a:p>
        </p:txBody>
      </p:sp>
    </p:spTree>
    <p:extLst>
      <p:ext uri="{BB962C8B-B14F-4D97-AF65-F5344CB8AC3E}">
        <p14:creationId xmlns:p14="http://schemas.microsoft.com/office/powerpoint/2010/main" val="29823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65000"/>
                  </a:schemeClr>
                </a:solidFill>
              </a:rPr>
              <a:t>Per </a:t>
            </a:r>
            <a:r>
              <a:rPr lang="en-US" sz="1200" dirty="0" err="1" smtClean="0">
                <a:solidFill>
                  <a:schemeClr val="bg1">
                    <a:lumMod val="65000"/>
                  </a:schemeClr>
                </a:solidFill>
              </a:rPr>
              <a:t>alterare</a:t>
            </a:r>
            <a:r>
              <a:rPr lang="en-US" sz="1200" dirty="0" smtClean="0">
                <a:solidFill>
                  <a:schemeClr val="bg1">
                    <a:lumMod val="65000"/>
                  </a:schemeClr>
                </a:solidFill>
              </a:rPr>
              <a:t> </a:t>
            </a:r>
            <a:r>
              <a:rPr lang="en-US" sz="1200" dirty="0" err="1" smtClean="0">
                <a:solidFill>
                  <a:schemeClr val="bg1">
                    <a:lumMod val="65000"/>
                  </a:schemeClr>
                </a:solidFill>
              </a:rPr>
              <a:t>i</a:t>
            </a:r>
            <a:r>
              <a:rPr lang="en-US" sz="1200" dirty="0" smtClean="0">
                <a:solidFill>
                  <a:schemeClr val="bg1">
                    <a:lumMod val="65000"/>
                  </a:schemeClr>
                </a:solidFill>
              </a:rPr>
              <a:t> </a:t>
            </a:r>
            <a:r>
              <a:rPr lang="en-US" sz="1200" dirty="0" err="1" smtClean="0">
                <a:solidFill>
                  <a:schemeClr val="bg1">
                    <a:lumMod val="65000"/>
                  </a:schemeClr>
                </a:solidFill>
              </a:rPr>
              <a:t>corsi</a:t>
            </a:r>
            <a:r>
              <a:rPr lang="en-US" sz="1200" dirty="0" smtClean="0">
                <a:solidFill>
                  <a:schemeClr val="bg1">
                    <a:lumMod val="65000"/>
                  </a:schemeClr>
                </a:solidFill>
              </a:rPr>
              <a:t> </a:t>
            </a:r>
            <a:r>
              <a:rPr lang="en-US" sz="1200" dirty="0" err="1" smtClean="0">
                <a:solidFill>
                  <a:schemeClr val="bg1">
                    <a:lumMod val="65000"/>
                  </a:schemeClr>
                </a:solidFill>
              </a:rPr>
              <a:t>d’acqua</a:t>
            </a:r>
            <a:r>
              <a:rPr lang="en-US" sz="1200" dirty="0" smtClean="0">
                <a:solidFill>
                  <a:schemeClr val="bg1">
                    <a:lumMod val="65000"/>
                  </a:schemeClr>
                </a:solidFill>
              </a:rPr>
              <a:t> </a:t>
            </a:r>
            <a:r>
              <a:rPr lang="en-US" sz="1200" dirty="0" err="1" smtClean="0">
                <a:solidFill>
                  <a:schemeClr val="bg1">
                    <a:lumMod val="65000"/>
                  </a:schemeClr>
                </a:solidFill>
              </a:rPr>
              <a:t>possiamo</a:t>
            </a:r>
            <a:r>
              <a:rPr lang="en-US" sz="1200" dirty="0" smtClean="0">
                <a:solidFill>
                  <a:schemeClr val="bg1">
                    <a:lumMod val="65000"/>
                  </a:schemeClr>
                </a:solidFill>
              </a:rPr>
              <a:t> </a:t>
            </a:r>
            <a:r>
              <a:rPr lang="en-US" sz="1200" dirty="0" err="1" smtClean="0">
                <a:solidFill>
                  <a:schemeClr val="bg1">
                    <a:lumMod val="65000"/>
                  </a:schemeClr>
                </a:solidFill>
              </a:rPr>
              <a:t>utilizzare</a:t>
            </a:r>
            <a:r>
              <a:rPr lang="en-US" sz="1200" dirty="0" smtClean="0">
                <a:solidFill>
                  <a:schemeClr val="bg1">
                    <a:lumMod val="65000"/>
                  </a:schemeClr>
                </a:solidFill>
              </a:rPr>
              <a:t> due </a:t>
            </a:r>
            <a:r>
              <a:rPr lang="en-US" sz="1200" dirty="0" err="1" smtClean="0">
                <a:solidFill>
                  <a:schemeClr val="bg1">
                    <a:lumMod val="65000"/>
                  </a:schemeClr>
                </a:solidFill>
              </a:rPr>
              <a:t>differenti</a:t>
            </a:r>
            <a:r>
              <a:rPr lang="en-US" sz="1200" dirty="0" smtClean="0">
                <a:solidFill>
                  <a:schemeClr val="bg1">
                    <a:lumMod val="65000"/>
                  </a:schemeClr>
                </a:solidFill>
              </a:rPr>
              <a:t> </a:t>
            </a:r>
            <a:r>
              <a:rPr lang="en-US" sz="1200" dirty="0" err="1" smtClean="0">
                <a:solidFill>
                  <a:schemeClr val="bg1">
                    <a:lumMod val="65000"/>
                  </a:schemeClr>
                </a:solidFill>
              </a:rPr>
              <a:t>sistemi</a:t>
            </a:r>
            <a:r>
              <a:rPr lang="en-US" sz="1200" dirty="0" smtClean="0">
                <a:solidFill>
                  <a:schemeClr val="bg1">
                    <a:lumMod val="65000"/>
                  </a:schemeClr>
                </a:solidFill>
              </a:rPr>
              <a:t>. </a:t>
            </a:r>
            <a:r>
              <a:rPr lang="en-US" sz="1200" dirty="0" err="1" smtClean="0">
                <a:solidFill>
                  <a:schemeClr val="bg1">
                    <a:lumMod val="65000"/>
                  </a:schemeClr>
                </a:solidFill>
              </a:rPr>
              <a:t>Utilizzando</a:t>
            </a:r>
            <a:r>
              <a:rPr lang="en-US" sz="1200" dirty="0" smtClean="0">
                <a:solidFill>
                  <a:schemeClr val="bg1">
                    <a:lumMod val="65000"/>
                  </a:schemeClr>
                </a:solidFill>
              </a:rPr>
              <a:t> le </a:t>
            </a:r>
            <a:r>
              <a:rPr lang="en-US" sz="1200" dirty="0" err="1" smtClean="0">
                <a:solidFill>
                  <a:schemeClr val="bg1">
                    <a:lumMod val="65000"/>
                  </a:schemeClr>
                </a:solidFill>
              </a:rPr>
              <a:t>chiuse</a:t>
            </a:r>
            <a:r>
              <a:rPr lang="en-US" sz="1200" dirty="0" smtClean="0">
                <a:solidFill>
                  <a:schemeClr val="bg1">
                    <a:lumMod val="65000"/>
                  </a:schemeClr>
                </a:solidFill>
              </a:rPr>
              <a:t> </a:t>
            </a:r>
            <a:r>
              <a:rPr lang="en-US" sz="1200" dirty="0" err="1" smtClean="0">
                <a:solidFill>
                  <a:schemeClr val="bg1">
                    <a:lumMod val="65000"/>
                  </a:schemeClr>
                </a:solidFill>
              </a:rPr>
              <a:t>è</a:t>
            </a:r>
            <a:r>
              <a:rPr lang="en-US" sz="1200" dirty="0" smtClean="0">
                <a:solidFill>
                  <a:schemeClr val="bg1">
                    <a:lumMod val="65000"/>
                  </a:schemeClr>
                </a:solidFill>
              </a:rPr>
              <a:t> </a:t>
            </a:r>
            <a:r>
              <a:rPr lang="en-US" sz="1200" dirty="0" err="1" smtClean="0">
                <a:solidFill>
                  <a:schemeClr val="bg1">
                    <a:lumMod val="65000"/>
                  </a:schemeClr>
                </a:solidFill>
              </a:rPr>
              <a:t>possibile</a:t>
            </a:r>
            <a:r>
              <a:rPr lang="en-US" sz="1200" dirty="0" smtClean="0">
                <a:solidFill>
                  <a:schemeClr val="bg1">
                    <a:lumMod val="65000"/>
                  </a:schemeClr>
                </a:solidFill>
              </a:rPr>
              <a:t> </a:t>
            </a:r>
            <a:r>
              <a:rPr lang="en-US" sz="1200" dirty="0" err="1" smtClean="0">
                <a:solidFill>
                  <a:schemeClr val="bg1">
                    <a:lumMod val="65000"/>
                  </a:schemeClr>
                </a:solidFill>
              </a:rPr>
              <a:t>diminuire</a:t>
            </a:r>
            <a:r>
              <a:rPr lang="en-US" sz="1200" dirty="0" smtClean="0">
                <a:solidFill>
                  <a:schemeClr val="bg1">
                    <a:lumMod val="65000"/>
                  </a:schemeClr>
                </a:solidFill>
              </a:rPr>
              <a:t> o </a:t>
            </a:r>
            <a:r>
              <a:rPr lang="en-US" sz="1200" dirty="0" err="1" smtClean="0">
                <a:solidFill>
                  <a:schemeClr val="bg1">
                    <a:lumMod val="65000"/>
                  </a:schemeClr>
                </a:solidFill>
              </a:rPr>
              <a:t>addirittura</a:t>
            </a:r>
            <a:r>
              <a:rPr lang="en-US" sz="1200" dirty="0" smtClean="0">
                <a:solidFill>
                  <a:schemeClr val="bg1">
                    <a:lumMod val="65000"/>
                  </a:schemeClr>
                </a:solidFill>
              </a:rPr>
              <a:t> </a:t>
            </a:r>
            <a:r>
              <a:rPr lang="en-US" sz="1200" dirty="0" err="1" smtClean="0">
                <a:solidFill>
                  <a:schemeClr val="bg1">
                    <a:lumMod val="65000"/>
                  </a:schemeClr>
                </a:solidFill>
              </a:rPr>
              <a:t>fermare</a:t>
            </a:r>
            <a:r>
              <a:rPr lang="en-US" sz="1200" dirty="0" smtClean="0">
                <a:solidFill>
                  <a:schemeClr val="bg1">
                    <a:lumMod val="65000"/>
                  </a:schemeClr>
                </a:solidFill>
              </a:rPr>
              <a:t> un lo </a:t>
            </a:r>
            <a:r>
              <a:rPr lang="en-US" sz="1200" dirty="0" err="1" smtClean="0">
                <a:solidFill>
                  <a:schemeClr val="bg1">
                    <a:lumMod val="65000"/>
                  </a:schemeClr>
                </a:solidFill>
              </a:rPr>
              <a:t>scorrimento</a:t>
            </a:r>
            <a:r>
              <a:rPr lang="en-US" sz="1200" dirty="0" smtClean="0">
                <a:solidFill>
                  <a:schemeClr val="bg1">
                    <a:lumMod val="65000"/>
                  </a:schemeClr>
                </a:solidFill>
              </a:rPr>
              <a:t> </a:t>
            </a:r>
            <a:r>
              <a:rPr lang="en-US" sz="1200" dirty="0" err="1" smtClean="0">
                <a:solidFill>
                  <a:schemeClr val="bg1">
                    <a:lumMod val="65000"/>
                  </a:schemeClr>
                </a:solidFill>
              </a:rPr>
              <a:t>dell’acqua</a:t>
            </a:r>
            <a:r>
              <a:rPr lang="en-US" sz="1200" dirty="0" smtClean="0">
                <a:solidFill>
                  <a:schemeClr val="bg1">
                    <a:lumMod val="65000"/>
                  </a:schemeClr>
                </a:solidFill>
              </a:rPr>
              <a:t> in un </a:t>
            </a:r>
            <a:r>
              <a:rPr lang="en-US" sz="1200" dirty="0" err="1" smtClean="0">
                <a:solidFill>
                  <a:schemeClr val="bg1">
                    <a:lumMod val="65000"/>
                  </a:schemeClr>
                </a:solidFill>
              </a:rPr>
              <a:t>determinato</a:t>
            </a:r>
            <a:r>
              <a:rPr lang="en-US" sz="1200" dirty="0" smtClean="0">
                <a:solidFill>
                  <a:schemeClr val="bg1">
                    <a:lumMod val="65000"/>
                  </a:schemeClr>
                </a:solidFill>
              </a:rPr>
              <a:t> </a:t>
            </a:r>
            <a:r>
              <a:rPr lang="en-US" sz="1200" dirty="0" err="1" smtClean="0">
                <a:solidFill>
                  <a:schemeClr val="bg1">
                    <a:lumMod val="65000"/>
                  </a:schemeClr>
                </a:solidFill>
              </a:rPr>
              <a:t>fiume</a:t>
            </a:r>
            <a:r>
              <a:rPr lang="en-US" sz="1200" dirty="0" smtClean="0">
                <a:solidFill>
                  <a:schemeClr val="bg1">
                    <a:lumMod val="65000"/>
                  </a:schemeClr>
                </a:solidFill>
              </a:rPr>
              <a:t> o </a:t>
            </a:r>
            <a:r>
              <a:rPr lang="en-US" sz="1200" dirty="0" err="1" smtClean="0">
                <a:solidFill>
                  <a:schemeClr val="bg1">
                    <a:lumMod val="65000"/>
                  </a:schemeClr>
                </a:solidFill>
              </a:rPr>
              <a:t>canale</a:t>
            </a:r>
            <a:r>
              <a:rPr lang="en-US" sz="1200" dirty="0" smtClean="0">
                <a:solidFill>
                  <a:schemeClr val="bg1">
                    <a:lumMod val="65000"/>
                  </a:schemeClr>
                </a:solidFill>
              </a:rPr>
              <a:t>.  Se ci </a:t>
            </a:r>
            <a:r>
              <a:rPr lang="en-US" sz="1200" dirty="0" err="1" smtClean="0">
                <a:solidFill>
                  <a:schemeClr val="bg1">
                    <a:lumMod val="65000"/>
                  </a:schemeClr>
                </a:solidFill>
              </a:rPr>
              <a:t>immaginiamo</a:t>
            </a:r>
            <a:r>
              <a:rPr lang="en-US" sz="1200" dirty="0" smtClean="0">
                <a:solidFill>
                  <a:schemeClr val="bg1">
                    <a:lumMod val="65000"/>
                  </a:schemeClr>
                </a:solidFill>
              </a:rPr>
              <a:t> per </a:t>
            </a:r>
            <a:r>
              <a:rPr lang="en-US" sz="1200" dirty="0" err="1" smtClean="0">
                <a:solidFill>
                  <a:schemeClr val="bg1">
                    <a:lumMod val="65000"/>
                  </a:schemeClr>
                </a:solidFill>
              </a:rPr>
              <a:t>esempio</a:t>
            </a:r>
            <a:r>
              <a:rPr lang="en-US" sz="1200" dirty="0" smtClean="0">
                <a:solidFill>
                  <a:schemeClr val="bg1">
                    <a:lumMod val="65000"/>
                  </a:schemeClr>
                </a:solidFill>
              </a:rPr>
              <a:t> </a:t>
            </a:r>
            <a:r>
              <a:rPr lang="en-US" sz="1200" dirty="0" err="1" smtClean="0">
                <a:solidFill>
                  <a:schemeClr val="bg1">
                    <a:lumMod val="65000"/>
                  </a:schemeClr>
                </a:solidFill>
              </a:rPr>
              <a:t>una</a:t>
            </a:r>
            <a:r>
              <a:rPr lang="en-US" sz="1200" dirty="0" smtClean="0">
                <a:solidFill>
                  <a:schemeClr val="bg1">
                    <a:lumMod val="65000"/>
                  </a:schemeClr>
                </a:solidFill>
              </a:rPr>
              <a:t> </a:t>
            </a:r>
            <a:r>
              <a:rPr lang="en-US" sz="1200" dirty="0" err="1" smtClean="0">
                <a:solidFill>
                  <a:schemeClr val="bg1">
                    <a:lumMod val="65000"/>
                  </a:schemeClr>
                </a:solidFill>
              </a:rPr>
              <a:t>situazioni</a:t>
            </a:r>
            <a:r>
              <a:rPr lang="en-US" sz="1200" dirty="0" smtClean="0">
                <a:solidFill>
                  <a:schemeClr val="bg1">
                    <a:lumMod val="65000"/>
                  </a:schemeClr>
                </a:solidFill>
              </a:rPr>
              <a:t> in cui, per </a:t>
            </a:r>
            <a:r>
              <a:rPr lang="en-US" sz="1200" dirty="0" err="1" smtClean="0">
                <a:solidFill>
                  <a:schemeClr val="bg1">
                    <a:lumMod val="65000"/>
                  </a:schemeClr>
                </a:solidFill>
              </a:rPr>
              <a:t>qualsiasi</a:t>
            </a:r>
            <a:r>
              <a:rPr lang="en-US" sz="1200" dirty="0" smtClean="0">
                <a:solidFill>
                  <a:schemeClr val="bg1">
                    <a:lumMod val="65000"/>
                  </a:schemeClr>
                </a:solidFill>
              </a:rPr>
              <a:t> </a:t>
            </a:r>
            <a:r>
              <a:rPr lang="en-US" sz="1200" dirty="0" err="1" smtClean="0">
                <a:solidFill>
                  <a:schemeClr val="bg1">
                    <a:lumMod val="65000"/>
                  </a:schemeClr>
                </a:solidFill>
              </a:rPr>
              <a:t>motivo</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livello</a:t>
            </a:r>
            <a:r>
              <a:rPr lang="en-US" sz="1200" dirty="0" smtClean="0">
                <a:solidFill>
                  <a:schemeClr val="bg1">
                    <a:lumMod val="65000"/>
                  </a:schemeClr>
                </a:solidFill>
              </a:rPr>
              <a:t> di un </a:t>
            </a:r>
            <a:r>
              <a:rPr lang="en-US" sz="1200" dirty="0" err="1" smtClean="0">
                <a:solidFill>
                  <a:schemeClr val="bg1">
                    <a:lumMod val="65000"/>
                  </a:schemeClr>
                </a:solidFill>
              </a:rPr>
              <a:t>fiume</a:t>
            </a:r>
            <a:r>
              <a:rPr lang="en-US" sz="1200" dirty="0" smtClean="0">
                <a:solidFill>
                  <a:schemeClr val="bg1">
                    <a:lumMod val="65000"/>
                  </a:schemeClr>
                </a:solidFill>
              </a:rPr>
              <a:t> </a:t>
            </a:r>
            <a:r>
              <a:rPr lang="en-US" sz="1200" dirty="0" err="1" smtClean="0">
                <a:solidFill>
                  <a:schemeClr val="bg1">
                    <a:lumMod val="65000"/>
                  </a:schemeClr>
                </a:solidFill>
              </a:rPr>
              <a:t>sta</a:t>
            </a:r>
            <a:r>
              <a:rPr lang="en-US" sz="1200" dirty="0" smtClean="0">
                <a:solidFill>
                  <a:schemeClr val="bg1">
                    <a:lumMod val="65000"/>
                  </a:schemeClr>
                </a:solidFill>
              </a:rPr>
              <a:t> crescendo </a:t>
            </a:r>
            <a:r>
              <a:rPr lang="en-US" sz="1200" dirty="0" err="1" smtClean="0">
                <a:solidFill>
                  <a:schemeClr val="bg1">
                    <a:lumMod val="65000"/>
                  </a:schemeClr>
                </a:solidFill>
              </a:rPr>
              <a:t>ed</a:t>
            </a:r>
            <a:r>
              <a:rPr lang="en-US" sz="1200" dirty="0" smtClean="0">
                <a:solidFill>
                  <a:schemeClr val="bg1">
                    <a:lumMod val="65000"/>
                  </a:schemeClr>
                </a:solidFill>
              </a:rPr>
              <a:t> </a:t>
            </a:r>
            <a:r>
              <a:rPr lang="en-US" sz="1200" dirty="0" err="1" smtClean="0">
                <a:solidFill>
                  <a:schemeClr val="bg1">
                    <a:lumMod val="65000"/>
                  </a:schemeClr>
                </a:solidFill>
              </a:rPr>
              <a:t>è</a:t>
            </a:r>
            <a:r>
              <a:rPr lang="en-US" sz="1200" dirty="0" smtClean="0">
                <a:solidFill>
                  <a:schemeClr val="bg1">
                    <a:lumMod val="65000"/>
                  </a:schemeClr>
                </a:solidFill>
              </a:rPr>
              <a:t> </a:t>
            </a:r>
            <a:r>
              <a:rPr lang="en-US" sz="1200" dirty="0" err="1" smtClean="0">
                <a:solidFill>
                  <a:schemeClr val="bg1">
                    <a:lumMod val="65000"/>
                  </a:schemeClr>
                </a:solidFill>
              </a:rPr>
              <a:t>prossimo</a:t>
            </a:r>
            <a:r>
              <a:rPr lang="en-US" sz="1200" dirty="0" smtClean="0">
                <a:solidFill>
                  <a:schemeClr val="bg1">
                    <a:lumMod val="65000"/>
                  </a:schemeClr>
                </a:solidFill>
              </a:rPr>
              <a:t> al </a:t>
            </a:r>
            <a:r>
              <a:rPr lang="en-US" sz="1200" dirty="0" err="1" smtClean="0">
                <a:solidFill>
                  <a:schemeClr val="bg1">
                    <a:lumMod val="65000"/>
                  </a:schemeClr>
                </a:solidFill>
              </a:rPr>
              <a:t>valore</a:t>
            </a:r>
            <a:r>
              <a:rPr lang="en-US" sz="1200" dirty="0" smtClean="0">
                <a:solidFill>
                  <a:schemeClr val="bg1">
                    <a:lumMod val="65000"/>
                  </a:schemeClr>
                </a:solidFill>
              </a:rPr>
              <a:t> di </a:t>
            </a:r>
            <a:r>
              <a:rPr lang="en-US" sz="1200" dirty="0" err="1" smtClean="0">
                <a:solidFill>
                  <a:schemeClr val="bg1">
                    <a:lumMod val="65000"/>
                  </a:schemeClr>
                </a:solidFill>
              </a:rPr>
              <a:t>soglia</a:t>
            </a:r>
            <a:r>
              <a:rPr lang="en-US" sz="1200" dirty="0" smtClean="0">
                <a:solidFill>
                  <a:schemeClr val="bg1">
                    <a:lumMod val="65000"/>
                  </a:schemeClr>
                </a:solidFill>
              </a:rPr>
              <a:t> </a:t>
            </a:r>
            <a:r>
              <a:rPr lang="en-US" sz="1200" dirty="0" err="1" smtClean="0">
                <a:solidFill>
                  <a:schemeClr val="bg1">
                    <a:lumMod val="65000"/>
                  </a:schemeClr>
                </a:solidFill>
              </a:rPr>
              <a:t>oltre</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cui, </a:t>
            </a:r>
            <a:r>
              <a:rPr lang="en-US" sz="1200" dirty="0" err="1" smtClean="0">
                <a:solidFill>
                  <a:schemeClr val="bg1">
                    <a:lumMod val="65000"/>
                  </a:schemeClr>
                </a:solidFill>
              </a:rPr>
              <a:t>questo</a:t>
            </a:r>
            <a:r>
              <a:rPr lang="en-US" sz="1200" dirty="0" smtClean="0">
                <a:solidFill>
                  <a:schemeClr val="bg1">
                    <a:lumMod val="65000"/>
                  </a:schemeClr>
                </a:solidFill>
              </a:rPr>
              <a:t> </a:t>
            </a:r>
            <a:r>
              <a:rPr lang="en-US" sz="1200" dirty="0" err="1" smtClean="0">
                <a:solidFill>
                  <a:schemeClr val="bg1">
                    <a:lumMod val="65000"/>
                  </a:schemeClr>
                </a:solidFill>
              </a:rPr>
              <a:t>esonda</a:t>
            </a:r>
            <a:r>
              <a:rPr lang="en-US" sz="1200" dirty="0" smtClean="0">
                <a:solidFill>
                  <a:schemeClr val="bg1">
                    <a:lumMod val="65000"/>
                  </a:schemeClr>
                </a:solidFill>
              </a:rPr>
              <a:t>. </a:t>
            </a:r>
            <a:r>
              <a:rPr lang="en-US" sz="1200" dirty="0" err="1" smtClean="0">
                <a:solidFill>
                  <a:schemeClr val="bg1">
                    <a:lumMod val="65000"/>
                  </a:schemeClr>
                </a:solidFill>
              </a:rPr>
              <a:t>Allora</a:t>
            </a:r>
            <a:r>
              <a:rPr lang="en-US" sz="1200" dirty="0" smtClean="0">
                <a:solidFill>
                  <a:schemeClr val="bg1">
                    <a:lumMod val="65000"/>
                  </a:schemeClr>
                </a:solidFill>
              </a:rPr>
              <a:t> in </a:t>
            </a:r>
            <a:r>
              <a:rPr lang="en-US" sz="1200" dirty="0" err="1" smtClean="0">
                <a:solidFill>
                  <a:schemeClr val="bg1">
                    <a:lumMod val="65000"/>
                  </a:schemeClr>
                </a:solidFill>
              </a:rPr>
              <a:t>questo</a:t>
            </a:r>
            <a:r>
              <a:rPr lang="en-US" sz="1200" dirty="0" smtClean="0">
                <a:solidFill>
                  <a:schemeClr val="bg1">
                    <a:lumMod val="65000"/>
                  </a:schemeClr>
                </a:solidFill>
              </a:rPr>
              <a:t> </a:t>
            </a:r>
            <a:r>
              <a:rPr lang="en-US" sz="1200" dirty="0" err="1" smtClean="0">
                <a:solidFill>
                  <a:schemeClr val="bg1">
                    <a:lumMod val="65000"/>
                  </a:schemeClr>
                </a:solidFill>
              </a:rPr>
              <a:t>caso</a:t>
            </a:r>
            <a:r>
              <a:rPr lang="en-US" sz="1200" dirty="0" smtClean="0">
                <a:solidFill>
                  <a:schemeClr val="bg1">
                    <a:lumMod val="65000"/>
                  </a:schemeClr>
                </a:solidFill>
              </a:rPr>
              <a:t>, </a:t>
            </a:r>
            <a:r>
              <a:rPr lang="en-US" sz="1200" dirty="0" err="1" smtClean="0">
                <a:solidFill>
                  <a:schemeClr val="bg1">
                    <a:lumMod val="65000"/>
                  </a:schemeClr>
                </a:solidFill>
              </a:rPr>
              <a:t>l’apertura</a:t>
            </a:r>
            <a:r>
              <a:rPr lang="en-US" sz="1200" dirty="0" smtClean="0">
                <a:solidFill>
                  <a:schemeClr val="bg1">
                    <a:lumMod val="65000"/>
                  </a:schemeClr>
                </a:solidFill>
              </a:rPr>
              <a:t> di </a:t>
            </a:r>
            <a:r>
              <a:rPr lang="en-US" sz="1200" dirty="0" err="1" smtClean="0">
                <a:solidFill>
                  <a:schemeClr val="bg1">
                    <a:lumMod val="65000"/>
                  </a:schemeClr>
                </a:solidFill>
              </a:rPr>
              <a:t>una</a:t>
            </a:r>
            <a:r>
              <a:rPr lang="en-US" sz="1200" dirty="0" smtClean="0">
                <a:solidFill>
                  <a:schemeClr val="bg1">
                    <a:lumMod val="65000"/>
                  </a:schemeClr>
                </a:solidFill>
              </a:rPr>
              <a:t> </a:t>
            </a:r>
            <a:r>
              <a:rPr lang="en-US" sz="1200" dirty="0" err="1" smtClean="0">
                <a:solidFill>
                  <a:schemeClr val="bg1">
                    <a:lumMod val="65000"/>
                  </a:schemeClr>
                </a:solidFill>
              </a:rPr>
              <a:t>chiusa</a:t>
            </a:r>
            <a:r>
              <a:rPr lang="en-US" sz="1200" dirty="0" smtClean="0">
                <a:solidFill>
                  <a:schemeClr val="bg1">
                    <a:lumMod val="65000"/>
                  </a:schemeClr>
                </a:solidFill>
              </a:rPr>
              <a:t> </a:t>
            </a:r>
            <a:r>
              <a:rPr lang="en-US" sz="1200" dirty="0" err="1" smtClean="0">
                <a:solidFill>
                  <a:schemeClr val="bg1">
                    <a:lumMod val="65000"/>
                  </a:schemeClr>
                </a:solidFill>
              </a:rPr>
              <a:t>permetterà</a:t>
            </a:r>
            <a:r>
              <a:rPr lang="en-US" sz="1200" dirty="0" smtClean="0">
                <a:solidFill>
                  <a:schemeClr val="bg1">
                    <a:lumMod val="65000"/>
                  </a:schemeClr>
                </a:solidFill>
              </a:rPr>
              <a:t> </a:t>
            </a:r>
            <a:r>
              <a:rPr lang="en-US" sz="1200" dirty="0" err="1" smtClean="0">
                <a:solidFill>
                  <a:schemeClr val="bg1">
                    <a:lumMod val="65000"/>
                  </a:schemeClr>
                </a:solidFill>
              </a:rPr>
              <a:t>all’acqua</a:t>
            </a:r>
            <a:r>
              <a:rPr lang="en-US" sz="1200" dirty="0" smtClean="0">
                <a:solidFill>
                  <a:schemeClr val="bg1">
                    <a:lumMod val="65000"/>
                  </a:schemeClr>
                </a:solidFill>
              </a:rPr>
              <a:t> di </a:t>
            </a:r>
            <a:r>
              <a:rPr lang="en-US" sz="1200" dirty="0" err="1" smtClean="0">
                <a:solidFill>
                  <a:schemeClr val="bg1">
                    <a:lumMod val="65000"/>
                  </a:schemeClr>
                </a:solidFill>
              </a:rPr>
              <a:t>defluire</a:t>
            </a:r>
            <a:r>
              <a:rPr lang="en-US" sz="1200" dirty="0" smtClean="0">
                <a:solidFill>
                  <a:schemeClr val="bg1">
                    <a:lumMod val="65000"/>
                  </a:schemeClr>
                </a:solidFill>
              </a:rPr>
              <a:t> in un </a:t>
            </a:r>
            <a:r>
              <a:rPr lang="en-US" sz="1200" dirty="0" err="1" smtClean="0">
                <a:solidFill>
                  <a:schemeClr val="bg1">
                    <a:lumMod val="65000"/>
                  </a:schemeClr>
                </a:solidFill>
              </a:rPr>
              <a:t>canale</a:t>
            </a:r>
            <a:r>
              <a:rPr lang="en-US" sz="1200" dirty="0" smtClean="0">
                <a:solidFill>
                  <a:schemeClr val="bg1">
                    <a:lumMod val="65000"/>
                  </a:schemeClr>
                </a:solidFill>
              </a:rPr>
              <a:t> </a:t>
            </a:r>
            <a:r>
              <a:rPr lang="en-US" sz="1200" dirty="0" err="1" smtClean="0">
                <a:solidFill>
                  <a:schemeClr val="bg1">
                    <a:lumMod val="65000"/>
                  </a:schemeClr>
                </a:solidFill>
              </a:rPr>
              <a:t>artificiale</a:t>
            </a:r>
            <a:r>
              <a:rPr lang="en-US" sz="1200" dirty="0" smtClean="0">
                <a:solidFill>
                  <a:schemeClr val="bg1">
                    <a:lumMod val="65000"/>
                  </a:schemeClr>
                </a:solidFill>
              </a:rPr>
              <a:t> diminuendo di </a:t>
            </a:r>
            <a:r>
              <a:rPr lang="en-US" sz="1200" dirty="0" err="1" smtClean="0">
                <a:solidFill>
                  <a:schemeClr val="bg1">
                    <a:lumMod val="65000"/>
                  </a:schemeClr>
                </a:solidFill>
              </a:rPr>
              <a:t>conseguenza</a:t>
            </a:r>
            <a:r>
              <a:rPr lang="en-US" sz="1200" dirty="0" smtClean="0">
                <a:solidFill>
                  <a:schemeClr val="bg1">
                    <a:lumMod val="65000"/>
                  </a:schemeClr>
                </a:solidFill>
              </a:rPr>
              <a:t> </a:t>
            </a:r>
            <a:r>
              <a:rPr lang="en-US" sz="1200" dirty="0" err="1" smtClean="0">
                <a:solidFill>
                  <a:schemeClr val="bg1">
                    <a:lumMod val="65000"/>
                  </a:schemeClr>
                </a:solidFill>
              </a:rPr>
              <a:t>il</a:t>
            </a:r>
            <a:r>
              <a:rPr lang="en-US" sz="1200" dirty="0" smtClean="0">
                <a:solidFill>
                  <a:schemeClr val="bg1">
                    <a:lumMod val="65000"/>
                  </a:schemeClr>
                </a:solidFill>
              </a:rPr>
              <a:t> </a:t>
            </a:r>
            <a:r>
              <a:rPr lang="en-US" sz="1200" dirty="0" err="1" smtClean="0">
                <a:solidFill>
                  <a:schemeClr val="bg1">
                    <a:lumMod val="65000"/>
                  </a:schemeClr>
                </a:solidFill>
              </a:rPr>
              <a:t>livello</a:t>
            </a:r>
            <a:r>
              <a:rPr lang="en-US" sz="1200" dirty="0" smtClean="0">
                <a:solidFill>
                  <a:schemeClr val="bg1">
                    <a:lumMod val="65000"/>
                  </a:schemeClr>
                </a:solidFill>
              </a:rPr>
              <a:t> </a:t>
            </a:r>
            <a:r>
              <a:rPr lang="en-US" sz="1200" dirty="0" err="1" smtClean="0">
                <a:solidFill>
                  <a:schemeClr val="bg1">
                    <a:lumMod val="65000"/>
                  </a:schemeClr>
                </a:solidFill>
              </a:rPr>
              <a:t>idrico</a:t>
            </a:r>
            <a:r>
              <a:rPr lang="en-US" sz="1200" dirty="0" smtClean="0">
                <a:solidFill>
                  <a:schemeClr val="bg1">
                    <a:lumMod val="65000"/>
                  </a:schemeClr>
                </a:solidFill>
              </a:rPr>
              <a:t> del </a:t>
            </a:r>
            <a:r>
              <a:rPr lang="en-US" sz="1200" dirty="0" err="1" smtClean="0">
                <a:solidFill>
                  <a:schemeClr val="bg1">
                    <a:lumMod val="65000"/>
                  </a:schemeClr>
                </a:solidFill>
              </a:rPr>
              <a:t>corso</a:t>
            </a:r>
            <a:r>
              <a:rPr lang="en-US" sz="1200" dirty="0" smtClean="0">
                <a:solidFill>
                  <a:schemeClr val="bg1">
                    <a:lumMod val="65000"/>
                  </a:schemeClr>
                </a:solidFill>
              </a:rPr>
              <a:t> </a:t>
            </a:r>
            <a:r>
              <a:rPr lang="en-US" sz="1200" dirty="0" err="1" smtClean="0">
                <a:solidFill>
                  <a:schemeClr val="bg1">
                    <a:lumMod val="65000"/>
                  </a:schemeClr>
                </a:solidFill>
              </a:rPr>
              <a:t>d’acqua</a:t>
            </a:r>
            <a:r>
              <a:rPr lang="en-US" sz="1200" dirty="0" smtClean="0">
                <a:solidFill>
                  <a:schemeClr val="bg1">
                    <a:lumMod val="65000"/>
                  </a:schemeClr>
                </a:solidFill>
              </a:rPr>
              <a:t> di </a:t>
            </a:r>
            <a:r>
              <a:rPr lang="en-US" sz="1200" dirty="0" err="1" smtClean="0">
                <a:solidFill>
                  <a:schemeClr val="bg1">
                    <a:lumMod val="65000"/>
                  </a:schemeClr>
                </a:solidFill>
              </a:rPr>
              <a:t>partenza</a:t>
            </a:r>
            <a:r>
              <a:rPr lang="en-US" sz="1200" dirty="0" smtClean="0">
                <a:solidFill>
                  <a:schemeClr val="bg1">
                    <a:lumMod val="65000"/>
                  </a:schemeClr>
                </a:solidFill>
              </a:rPr>
              <a:t>. </a:t>
            </a:r>
          </a:p>
        </p:txBody>
      </p:sp>
      <p:sp>
        <p:nvSpPr>
          <p:cNvPr id="4" name="Segnaposto numero diapositiva 3"/>
          <p:cNvSpPr>
            <a:spLocks noGrp="1"/>
          </p:cNvSpPr>
          <p:nvPr>
            <p:ph type="sldNum" sz="quarter" idx="10"/>
          </p:nvPr>
        </p:nvSpPr>
        <p:spPr/>
        <p:txBody>
          <a:bodyPr/>
          <a:lstStyle/>
          <a:p>
            <a:fld id="{E7E444E8-F975-5546-B4C5-466415FC8CDE}" type="slidenum">
              <a:rPr lang="it-IT" smtClean="0"/>
              <a:t>9</a:t>
            </a:fld>
            <a:endParaRPr lang="it-IT"/>
          </a:p>
        </p:txBody>
      </p:sp>
    </p:spTree>
    <p:extLst>
      <p:ext uri="{BB962C8B-B14F-4D97-AF65-F5344CB8AC3E}">
        <p14:creationId xmlns:p14="http://schemas.microsoft.com/office/powerpoint/2010/main" val="1912825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130426"/>
            <a:ext cx="10363200" cy="1470025"/>
          </a:xfrm>
        </p:spPr>
        <p:txBody>
          <a:bodyPr>
            <a:normAutofit/>
          </a:bodyPr>
          <a:lstStyle>
            <a:lvl1pPr algn="ctr">
              <a:defRPr sz="4267"/>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3733">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it-IT"/>
              <a:t>Fare clic per modificare lo stile del sottotitolo dello schema</a:t>
            </a:r>
            <a:endParaRPr lang="en-US"/>
          </a:p>
        </p:txBody>
      </p:sp>
      <p:sp>
        <p:nvSpPr>
          <p:cNvPr id="8" name="Slide Number Placeholder 7"/>
          <p:cNvSpPr>
            <a:spLocks noGrp="1"/>
          </p:cNvSpPr>
          <p:nvPr>
            <p:ph type="sldNum" sz="quarter" idx="11"/>
          </p:nvPr>
        </p:nvSpPr>
        <p:spPr/>
        <p:txBody>
          <a:bodyPr/>
          <a:lstStyle/>
          <a:p>
            <a:fld id="{C0A24E99-6E23-7342-83C3-45FDCBF45ED3}" type="slidenum">
              <a:rPr lang="it-IT" smtClean="0"/>
              <a:t>‹n.›</a:t>
            </a:fld>
            <a:endParaRPr lang="it-IT"/>
          </a:p>
        </p:txBody>
      </p:sp>
      <p:sp>
        <p:nvSpPr>
          <p:cNvPr id="9" name="Rectangle 8"/>
          <p:cNvSpPr/>
          <p:nvPr/>
        </p:nvSpPr>
        <p:spPr>
          <a:xfrm>
            <a:off x="401383" y="664787"/>
            <a:ext cx="11389235" cy="4515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Slide Number Placeholder 7"/>
          <p:cNvSpPr>
            <a:spLocks noGrp="1"/>
          </p:cNvSpPr>
          <p:nvPr>
            <p:ph type="sldNum" sz="quarter" idx="11"/>
          </p:nvPr>
        </p:nvSpPr>
        <p:spPr>
          <a:xfrm>
            <a:off x="609600" y="6304819"/>
            <a:ext cx="2844800" cy="365125"/>
          </a:xfrm>
        </p:spPr>
        <p:txBody>
          <a:bodyPr/>
          <a:lstStyle/>
          <a:p>
            <a:fld id="{C0A24E99-6E23-7342-83C3-45FDCBF45ED3}" type="slidenum">
              <a:rPr lang="it-IT" smtClean="0"/>
              <a:t>‹n.›</a:t>
            </a:fld>
            <a:endParaRPr lang="it-IT"/>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Screen_Im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Picture Placeholder 2"/>
          <p:cNvSpPr>
            <a:spLocks noGrp="1"/>
          </p:cNvSpPr>
          <p:nvPr>
            <p:ph type="pic" sz="quarter" idx="11" hasCustomPrompt="1"/>
          </p:nvPr>
        </p:nvSpPr>
        <p:spPr>
          <a:xfrm>
            <a:off x="0" y="0"/>
            <a:ext cx="12192000" cy="6858000"/>
          </a:xfrm>
        </p:spPr>
        <p:txBody>
          <a:bodyPr/>
          <a:lstStyle>
            <a:lvl1pPr marL="0" indent="0" algn="ctr">
              <a:buNone/>
              <a:defRPr>
                <a:latin typeface="Raleway"/>
                <a:cs typeface="Raleway"/>
              </a:defRPr>
            </a:lvl1pPr>
          </a:lstStyle>
          <a:p>
            <a:r>
              <a:rPr lang="en-US"/>
              <a:t>	</a:t>
            </a:r>
          </a:p>
        </p:txBody>
      </p:sp>
      <p:sp>
        <p:nvSpPr>
          <p:cNvPr id="5" name="Slide Number Placeholder 7"/>
          <p:cNvSpPr>
            <a:spLocks noGrp="1"/>
          </p:cNvSpPr>
          <p:nvPr>
            <p:ph type="sldNum" sz="quarter" idx="12"/>
          </p:nvPr>
        </p:nvSpPr>
        <p:spPr>
          <a:xfrm>
            <a:off x="609600" y="6304819"/>
            <a:ext cx="2844800" cy="365125"/>
          </a:xfrm>
        </p:spPr>
        <p:txBody>
          <a:bodyPr/>
          <a:lstStyle/>
          <a:p>
            <a:fld id="{C0A24E99-6E23-7342-83C3-45FDCBF45ED3}" type="slidenum">
              <a:rPr lang="it-IT" smtClean="0"/>
              <a:t>‹n.›</a:t>
            </a:fld>
            <a:endParaRPr lang="it-IT"/>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Without footer arrow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a:p>
        </p:txBody>
      </p:sp>
      <p:sp>
        <p:nvSpPr>
          <p:cNvPr id="4" name="Slide Number Placeholder 3"/>
          <p:cNvSpPr>
            <a:spLocks noGrp="1"/>
          </p:cNvSpPr>
          <p:nvPr>
            <p:ph type="sldNum" sz="quarter" idx="11"/>
          </p:nvPr>
        </p:nvSpPr>
        <p:spPr/>
        <p:txBody>
          <a:bodyPr/>
          <a:lstStyle/>
          <a:p>
            <a:fld id="{C0A24E99-6E23-7342-83C3-45FDCBF45ED3}" type="slidenum">
              <a:rPr lang="it-IT" smtClean="0"/>
              <a:t>‹n.›</a:t>
            </a:fld>
            <a:endParaRPr lang="it-IT"/>
          </a:p>
        </p:txBody>
      </p:sp>
      <p:sp>
        <p:nvSpPr>
          <p:cNvPr id="5" name="Rectangle 4"/>
          <p:cNvSpPr/>
          <p:nvPr/>
        </p:nvSpPr>
        <p:spPr>
          <a:xfrm>
            <a:off x="4962862" y="5880846"/>
            <a:ext cx="2266277" cy="9771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lored Backgrou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600" y="6292602"/>
            <a:ext cx="2844800" cy="365125"/>
          </a:xfrm>
          <a:prstGeom prst="rect">
            <a:avLst/>
          </a:prstGeom>
        </p:spPr>
        <p:txBody>
          <a:bodyPr/>
          <a:lstStyle/>
          <a:p>
            <a:endParaRPr lang="it-IT"/>
          </a:p>
        </p:txBody>
      </p:sp>
      <p:sp>
        <p:nvSpPr>
          <p:cNvPr id="9" name="Rectangle 8"/>
          <p:cNvSpPr/>
          <p:nvPr/>
        </p:nvSpPr>
        <p:spPr>
          <a:xfrm>
            <a:off x="0" y="0"/>
            <a:ext cx="12192000" cy="6858000"/>
          </a:xfrm>
          <a:prstGeom prst="rect">
            <a:avLst/>
          </a:prstGeom>
          <a:solidFill>
            <a:srgbClr val="A5DA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Slide Number Placeholder 7"/>
          <p:cNvSpPr>
            <a:spLocks noGrp="1"/>
          </p:cNvSpPr>
          <p:nvPr>
            <p:ph type="sldNum" sz="quarter" idx="11"/>
          </p:nvPr>
        </p:nvSpPr>
        <p:spPr>
          <a:xfrm>
            <a:off x="609600" y="6304819"/>
            <a:ext cx="2844800" cy="365125"/>
          </a:xfrm>
        </p:spPr>
        <p:txBody>
          <a:bodyPr/>
          <a:lstStyle/>
          <a:p>
            <a:fld id="{C0A24E99-6E23-7342-83C3-45FDCBF45ED3}" type="slidenum">
              <a:rPr lang="it-IT" smtClean="0"/>
              <a:t>‹n.›</a:t>
            </a:fld>
            <a:endParaRPr lang="it-IT"/>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a:defRPr sz="3200"/>
            </a:lvl1pPr>
            <a:lvl2pPr>
              <a:defRPr sz="2667"/>
            </a:lvl2pPr>
            <a:lvl3pPr>
              <a:defRPr sz="2400"/>
            </a:lvl3pPr>
            <a:lvl4pPr>
              <a:defRPr sz="2133"/>
            </a:lvl4pPr>
            <a:lvl5pPr>
              <a:defRPr sz="2133"/>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12"/>
          </p:nvPr>
        </p:nvSpPr>
        <p:spPr/>
        <p:txBody>
          <a:bodyPr/>
          <a:lstStyle/>
          <a:p>
            <a:fld id="{C0A24E99-6E23-7342-83C3-45FDCBF45ED3}" type="slidenum">
              <a:rPr lang="it-IT" smtClean="0"/>
              <a:t>‹n.›</a:t>
            </a:fld>
            <a:endParaRPr lang="it-IT"/>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Slide Number Placeholder 5"/>
          <p:cNvSpPr>
            <a:spLocks noGrp="1"/>
          </p:cNvSpPr>
          <p:nvPr>
            <p:ph type="sldNum" sz="quarter" idx="12"/>
          </p:nvPr>
        </p:nvSpPr>
        <p:spPr/>
        <p:txBody>
          <a:bodyPr/>
          <a:lstStyle/>
          <a:p>
            <a:fld id="{C0A24E99-6E23-7342-83C3-45FDCBF45ED3}" type="slidenum">
              <a:rPr lang="it-IT" smtClean="0"/>
              <a:t>‹n.›</a:t>
            </a:fld>
            <a:endParaRPr lang="it-IT"/>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Slide Number Placeholder 5"/>
          <p:cNvSpPr>
            <a:spLocks noGrp="1"/>
          </p:cNvSpPr>
          <p:nvPr>
            <p:ph type="sldNum" sz="quarter" idx="12"/>
          </p:nvPr>
        </p:nvSpPr>
        <p:spPr/>
        <p:txBody>
          <a:bodyPr/>
          <a:lstStyle/>
          <a:p>
            <a:fld id="{C0A24E99-6E23-7342-83C3-45FDCBF45ED3}" type="slidenum">
              <a:rPr lang="it-IT" smtClean="0"/>
              <a:t>‹n.›</a:t>
            </a:fld>
            <a:endParaRPr lang="it-IT"/>
          </a:p>
        </p:txBody>
      </p:sp>
      <p:cxnSp>
        <p:nvCxnSpPr>
          <p:cNvPr id="8" name="Straight Connector 7"/>
          <p:cNvCxnSpPr/>
          <p:nvPr/>
        </p:nvCxnSpPr>
        <p:spPr>
          <a:xfrm flipH="1">
            <a:off x="533072" y="749419"/>
            <a:ext cx="11090841"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10933432" y="253778"/>
            <a:ext cx="524872" cy="337973"/>
            <a:chOff x="6258192" y="2164972"/>
            <a:chExt cx="602756" cy="388124"/>
          </a:xfrm>
        </p:grpSpPr>
        <p:cxnSp>
          <p:nvCxnSpPr>
            <p:cNvPr id="10" name="Straight Connector 9"/>
            <p:cNvCxnSpPr/>
            <p:nvPr/>
          </p:nvCxnSpPr>
          <p:spPr>
            <a:xfrm>
              <a:off x="6857773" y="2164972"/>
              <a:ext cx="0" cy="388124"/>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556747" y="2199387"/>
              <a:ext cx="301026" cy="353709"/>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6268479" y="2199387"/>
              <a:ext cx="294647" cy="353709"/>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268479" y="2164972"/>
              <a:ext cx="0" cy="388124"/>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6258192" y="2553096"/>
              <a:ext cx="602756" cy="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6563126" y="2164972"/>
              <a:ext cx="294647" cy="353709"/>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268479" y="2164972"/>
              <a:ext cx="297884" cy="356668"/>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349348"/>
            <a:ext cx="5384800" cy="4525963"/>
          </a:xfr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97600" y="1349348"/>
            <a:ext cx="5384800" cy="4525963"/>
          </a:xfr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lide Number Placeholder 6"/>
          <p:cNvSpPr>
            <a:spLocks noGrp="1"/>
          </p:cNvSpPr>
          <p:nvPr>
            <p:ph type="sldNum" sz="quarter" idx="12"/>
          </p:nvPr>
        </p:nvSpPr>
        <p:spPr/>
        <p:txBody>
          <a:bodyPr/>
          <a:lstStyle/>
          <a:p>
            <a:fld id="{C0A24E99-6E23-7342-83C3-45FDCBF45ED3}" type="slidenum">
              <a:rPr lang="it-IT" smtClean="0"/>
              <a:t>‹n.›</a:t>
            </a:fld>
            <a:endParaRPr lang="it-IT"/>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Raleway"/>
                <a:cs typeface="Raleway"/>
              </a:defRPr>
            </a:lvl1pPr>
          </a:lstStyle>
          <a:p>
            <a:r>
              <a:rPr lang="en-US" dirty="0"/>
              <a:t>CLICK TO EDIT MASTER TITLE STYLE</a:t>
            </a:r>
          </a:p>
        </p:txBody>
      </p:sp>
      <p:sp>
        <p:nvSpPr>
          <p:cNvPr id="3" name="Text Placeholder 2"/>
          <p:cNvSpPr>
            <a:spLocks noGrp="1"/>
          </p:cNvSpPr>
          <p:nvPr>
            <p:ph type="body" idx="1"/>
          </p:nvPr>
        </p:nvSpPr>
        <p:spPr>
          <a:xfrm>
            <a:off x="609600" y="1334431"/>
            <a:ext cx="5386917" cy="639763"/>
          </a:xfrm>
        </p:spPr>
        <p:txBody>
          <a:bodyPr anchor="b"/>
          <a:lstStyle>
            <a:lvl1pPr marL="0" indent="0">
              <a:buNone/>
              <a:defRPr sz="2400" b="1">
                <a:latin typeface="Raleway"/>
                <a:cs typeface="Raleway"/>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it-IT"/>
              <a:t>Fare clic per modificare gli stili del testo dello schema</a:t>
            </a:r>
          </a:p>
        </p:txBody>
      </p:sp>
      <p:sp>
        <p:nvSpPr>
          <p:cNvPr id="4" name="Content Placeholder 3"/>
          <p:cNvSpPr>
            <a:spLocks noGrp="1"/>
          </p:cNvSpPr>
          <p:nvPr>
            <p:ph sz="half" idx="2"/>
          </p:nvPr>
        </p:nvSpPr>
        <p:spPr>
          <a:xfrm>
            <a:off x="609600" y="1974192"/>
            <a:ext cx="5386917" cy="3951288"/>
          </a:xfrm>
        </p:spPr>
        <p:txBody>
          <a:bodyPr>
            <a:normAutofit/>
          </a:bodyPr>
          <a:lstStyle>
            <a:lvl1pPr>
              <a:defRPr sz="2400">
                <a:latin typeface="Raleway"/>
                <a:cs typeface="Raleway"/>
              </a:defRPr>
            </a:lvl1pPr>
            <a:lvl2pPr>
              <a:defRPr sz="2133">
                <a:latin typeface="Raleway"/>
                <a:cs typeface="Raleway"/>
              </a:defRPr>
            </a:lvl2pPr>
            <a:lvl3pPr>
              <a:defRPr sz="1867">
                <a:latin typeface="Raleway"/>
                <a:cs typeface="Raleway"/>
              </a:defRPr>
            </a:lvl3pPr>
            <a:lvl4pPr>
              <a:defRPr sz="1600">
                <a:latin typeface="Raleway"/>
                <a:cs typeface="Raleway"/>
              </a:defRPr>
            </a:lvl4pPr>
            <a:lvl5pPr>
              <a:defRPr sz="1600">
                <a:latin typeface="Raleway"/>
                <a:cs typeface="Raleway"/>
              </a:defRPr>
            </a:lvl5pPr>
            <a:lvl6pPr>
              <a:defRPr sz="2133"/>
            </a:lvl6pPr>
            <a:lvl7pPr>
              <a:defRPr sz="2133"/>
            </a:lvl7pPr>
            <a:lvl8pPr>
              <a:defRPr sz="2133"/>
            </a:lvl8pPr>
            <a:lvl9pPr>
              <a:defRPr sz="2133"/>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93369" y="1334431"/>
            <a:ext cx="5389033" cy="639763"/>
          </a:xfrm>
        </p:spPr>
        <p:txBody>
          <a:bodyPr anchor="b"/>
          <a:lstStyle>
            <a:lvl1pPr marL="0" indent="0">
              <a:buNone/>
              <a:defRPr sz="2400" b="1">
                <a:latin typeface="Raleway"/>
                <a:cs typeface="Raleway"/>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it-IT"/>
              <a:t>Fare clic per modificare gli stili del testo dello schema</a:t>
            </a:r>
          </a:p>
        </p:txBody>
      </p:sp>
      <p:sp>
        <p:nvSpPr>
          <p:cNvPr id="6" name="Content Placeholder 5"/>
          <p:cNvSpPr>
            <a:spLocks noGrp="1"/>
          </p:cNvSpPr>
          <p:nvPr>
            <p:ph sz="quarter" idx="4"/>
          </p:nvPr>
        </p:nvSpPr>
        <p:spPr>
          <a:xfrm>
            <a:off x="6193369" y="1974192"/>
            <a:ext cx="5389033" cy="3951288"/>
          </a:xfrm>
        </p:spPr>
        <p:txBody>
          <a:bodyPr>
            <a:normAutofit/>
          </a:bodyPr>
          <a:lstStyle>
            <a:lvl1pPr>
              <a:defRPr sz="2400">
                <a:latin typeface="Raleway"/>
                <a:cs typeface="Raleway"/>
              </a:defRPr>
            </a:lvl1pPr>
            <a:lvl2pPr>
              <a:defRPr sz="2133">
                <a:latin typeface="Raleway"/>
                <a:cs typeface="Raleway"/>
              </a:defRPr>
            </a:lvl2pPr>
            <a:lvl3pPr>
              <a:defRPr sz="1867">
                <a:latin typeface="Raleway"/>
                <a:cs typeface="Raleway"/>
              </a:defRPr>
            </a:lvl3pPr>
            <a:lvl4pPr>
              <a:defRPr sz="1600">
                <a:latin typeface="Raleway"/>
                <a:cs typeface="Raleway"/>
              </a:defRPr>
            </a:lvl4pPr>
            <a:lvl5pPr>
              <a:defRPr sz="1600">
                <a:latin typeface="Raleway"/>
                <a:cs typeface="Raleway"/>
              </a:defRPr>
            </a:lvl5pPr>
            <a:lvl6pPr>
              <a:defRPr sz="2133"/>
            </a:lvl6pPr>
            <a:lvl7pPr>
              <a:defRPr sz="2133"/>
            </a:lvl7pPr>
            <a:lvl8pPr>
              <a:defRPr sz="2133"/>
            </a:lvl8pPr>
            <a:lvl9pPr>
              <a:defRPr sz="2133"/>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9" name="Slide Number Placeholder 8"/>
          <p:cNvSpPr>
            <a:spLocks noGrp="1"/>
          </p:cNvSpPr>
          <p:nvPr>
            <p:ph type="sldNum" sz="quarter" idx="12"/>
          </p:nvPr>
        </p:nvSpPr>
        <p:spPr/>
        <p:txBody>
          <a:bodyPr/>
          <a:lstStyle>
            <a:lvl1pPr>
              <a:defRPr sz="1467">
                <a:latin typeface="Raleway"/>
                <a:cs typeface="Raleway"/>
              </a:defRPr>
            </a:lvl1pPr>
          </a:lstStyle>
          <a:p>
            <a:fld id="{C0A24E99-6E23-7342-83C3-45FDCBF45ED3}" type="slidenum">
              <a:rPr lang="it-IT" smtClean="0"/>
              <a:t>‹n.›</a:t>
            </a:fld>
            <a:endParaRPr lang="it-IT"/>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C0A24E99-6E23-7342-83C3-45FDCBF45ED3}" type="slidenum">
              <a:rPr lang="it-IT" smtClean="0"/>
              <a:t>‹n.›</a:t>
            </a:fld>
            <a:endParaRPr lang="it-IT"/>
          </a:p>
        </p:txBody>
      </p:sp>
      <p:sp>
        <p:nvSpPr>
          <p:cNvPr id="4" name="Rectangle 3"/>
          <p:cNvSpPr/>
          <p:nvPr/>
        </p:nvSpPr>
        <p:spPr>
          <a:xfrm>
            <a:off x="5527914" y="6063226"/>
            <a:ext cx="1256345" cy="710108"/>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ectangle 5"/>
          <p:cNvSpPr/>
          <p:nvPr/>
        </p:nvSpPr>
        <p:spPr>
          <a:xfrm>
            <a:off x="0" y="4621427"/>
            <a:ext cx="12192000" cy="2236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arrange avata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C0A24E99-6E23-7342-83C3-45FDCBF45ED3}" type="slidenum">
              <a:rPr lang="it-IT" smtClean="0"/>
              <a:t>‹n.›</a:t>
            </a:fld>
            <a:endParaRPr lang="it-IT"/>
          </a:p>
        </p:txBody>
      </p:sp>
      <p:sp>
        <p:nvSpPr>
          <p:cNvPr id="4" name="Rectangle 3"/>
          <p:cNvSpPr/>
          <p:nvPr/>
        </p:nvSpPr>
        <p:spPr>
          <a:xfrm>
            <a:off x="5527914" y="6063226"/>
            <a:ext cx="1256345" cy="710108"/>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7" name="Group 6"/>
          <p:cNvGrpSpPr/>
          <p:nvPr/>
        </p:nvGrpSpPr>
        <p:grpSpPr>
          <a:xfrm>
            <a:off x="3220510" y="1478493"/>
            <a:ext cx="5938308" cy="3905249"/>
            <a:chOff x="2415382" y="1108869"/>
            <a:chExt cx="4453731" cy="2928937"/>
          </a:xfrm>
        </p:grpSpPr>
        <p:sp>
          <p:nvSpPr>
            <p:cNvPr id="8" name="Freeform 38"/>
            <p:cNvSpPr>
              <a:spLocks/>
            </p:cNvSpPr>
            <p:nvPr/>
          </p:nvSpPr>
          <p:spPr bwMode="auto">
            <a:xfrm>
              <a:off x="4546600" y="199469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 name="Freeform 39"/>
            <p:cNvSpPr>
              <a:spLocks/>
            </p:cNvSpPr>
            <p:nvPr/>
          </p:nvSpPr>
          <p:spPr bwMode="auto">
            <a:xfrm>
              <a:off x="4546600" y="199469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 name="Freeform 40"/>
            <p:cNvSpPr>
              <a:spLocks/>
            </p:cNvSpPr>
            <p:nvPr/>
          </p:nvSpPr>
          <p:spPr bwMode="auto">
            <a:xfrm>
              <a:off x="5035550" y="1588294"/>
              <a:ext cx="268288"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 name="Freeform 41"/>
            <p:cNvSpPr>
              <a:spLocks/>
            </p:cNvSpPr>
            <p:nvPr/>
          </p:nvSpPr>
          <p:spPr bwMode="auto">
            <a:xfrm>
              <a:off x="4859338" y="1553369"/>
              <a:ext cx="112713" cy="163513"/>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42"/>
            <p:cNvSpPr>
              <a:spLocks/>
            </p:cNvSpPr>
            <p:nvPr/>
          </p:nvSpPr>
          <p:spPr bwMode="auto">
            <a:xfrm>
              <a:off x="5365750" y="1553369"/>
              <a:ext cx="112713" cy="163513"/>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 name="Freeform 43"/>
            <p:cNvSpPr>
              <a:spLocks/>
            </p:cNvSpPr>
            <p:nvPr/>
          </p:nvSpPr>
          <p:spPr bwMode="auto">
            <a:xfrm>
              <a:off x="5024438" y="195818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Freeform 44"/>
            <p:cNvSpPr>
              <a:spLocks/>
            </p:cNvSpPr>
            <p:nvPr/>
          </p:nvSpPr>
          <p:spPr bwMode="auto">
            <a:xfrm>
              <a:off x="5024438" y="195818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 name="Freeform 45"/>
            <p:cNvSpPr>
              <a:spLocks/>
            </p:cNvSpPr>
            <p:nvPr/>
          </p:nvSpPr>
          <p:spPr bwMode="auto">
            <a:xfrm>
              <a:off x="5035550" y="1902619"/>
              <a:ext cx="268288"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7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 name="Freeform 46"/>
            <p:cNvSpPr>
              <a:spLocks/>
            </p:cNvSpPr>
            <p:nvPr/>
          </p:nvSpPr>
          <p:spPr bwMode="auto">
            <a:xfrm>
              <a:off x="4757738" y="1205707"/>
              <a:ext cx="823913"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 name="Freeform 47"/>
            <p:cNvSpPr>
              <a:spLocks/>
            </p:cNvSpPr>
            <p:nvPr/>
          </p:nvSpPr>
          <p:spPr bwMode="auto">
            <a:xfrm>
              <a:off x="4810125" y="1158082"/>
              <a:ext cx="673100" cy="517525"/>
            </a:xfrm>
            <a:custGeom>
              <a:avLst/>
              <a:gdLst>
                <a:gd name="T0" fmla="*/ 407 w 420"/>
                <a:gd name="T1" fmla="*/ 269 h 322"/>
                <a:gd name="T2" fmla="*/ 361 w 420"/>
                <a:gd name="T3" fmla="*/ 57 h 322"/>
                <a:gd name="T4" fmla="*/ 103 w 420"/>
                <a:gd name="T5" fmla="*/ 52 h 322"/>
                <a:gd name="T6" fmla="*/ 48 w 420"/>
                <a:gd name="T7" fmla="*/ 270 h 322"/>
                <a:gd name="T8" fmla="*/ 60 w 420"/>
                <a:gd name="T9" fmla="*/ 322 h 322"/>
                <a:gd name="T10" fmla="*/ 81 w 420"/>
                <a:gd name="T11" fmla="*/ 321 h 322"/>
                <a:gd name="T12" fmla="*/ 65 w 420"/>
                <a:gd name="T13" fmla="*/ 283 h 322"/>
                <a:gd name="T14" fmla="*/ 61 w 420"/>
                <a:gd name="T15" fmla="*/ 251 h 322"/>
                <a:gd name="T16" fmla="*/ 133 w 420"/>
                <a:gd name="T17" fmla="*/ 103 h 322"/>
                <a:gd name="T18" fmla="*/ 222 w 420"/>
                <a:gd name="T19" fmla="*/ 139 h 322"/>
                <a:gd name="T20" fmla="*/ 308 w 420"/>
                <a:gd name="T21" fmla="*/ 101 h 322"/>
                <a:gd name="T22" fmla="*/ 393 w 420"/>
                <a:gd name="T23" fmla="*/ 249 h 322"/>
                <a:gd name="T24" fmla="*/ 375 w 420"/>
                <a:gd name="T25" fmla="*/ 316 h 322"/>
                <a:gd name="T26" fmla="*/ 397 w 420"/>
                <a:gd name="T27" fmla="*/ 314 h 322"/>
                <a:gd name="T28" fmla="*/ 407 w 420"/>
                <a:gd name="T29" fmla="*/ 26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322">
                  <a:moveTo>
                    <a:pt x="407" y="269"/>
                  </a:moveTo>
                  <a:cubicBezTo>
                    <a:pt x="420" y="204"/>
                    <a:pt x="411" y="52"/>
                    <a:pt x="361" y="57"/>
                  </a:cubicBezTo>
                  <a:cubicBezTo>
                    <a:pt x="313" y="9"/>
                    <a:pt x="149" y="0"/>
                    <a:pt x="103" y="52"/>
                  </a:cubicBezTo>
                  <a:cubicBezTo>
                    <a:pt x="0" y="72"/>
                    <a:pt x="48" y="270"/>
                    <a:pt x="48" y="270"/>
                  </a:cubicBezTo>
                  <a:cubicBezTo>
                    <a:pt x="51" y="290"/>
                    <a:pt x="56" y="307"/>
                    <a:pt x="60" y="322"/>
                  </a:cubicBezTo>
                  <a:cubicBezTo>
                    <a:pt x="67" y="322"/>
                    <a:pt x="74" y="321"/>
                    <a:pt x="81" y="321"/>
                  </a:cubicBezTo>
                  <a:cubicBezTo>
                    <a:pt x="74" y="307"/>
                    <a:pt x="67" y="293"/>
                    <a:pt x="65" y="283"/>
                  </a:cubicBezTo>
                  <a:cubicBezTo>
                    <a:pt x="64" y="277"/>
                    <a:pt x="61" y="256"/>
                    <a:pt x="61" y="251"/>
                  </a:cubicBezTo>
                  <a:cubicBezTo>
                    <a:pt x="62" y="215"/>
                    <a:pt x="88" y="111"/>
                    <a:pt x="133" y="103"/>
                  </a:cubicBezTo>
                  <a:cubicBezTo>
                    <a:pt x="150" y="100"/>
                    <a:pt x="193" y="139"/>
                    <a:pt x="222" y="139"/>
                  </a:cubicBezTo>
                  <a:cubicBezTo>
                    <a:pt x="251" y="138"/>
                    <a:pt x="289" y="99"/>
                    <a:pt x="308" y="101"/>
                  </a:cubicBezTo>
                  <a:cubicBezTo>
                    <a:pt x="355" y="108"/>
                    <a:pt x="394" y="203"/>
                    <a:pt x="393" y="249"/>
                  </a:cubicBezTo>
                  <a:cubicBezTo>
                    <a:pt x="393" y="255"/>
                    <a:pt x="386" y="291"/>
                    <a:pt x="375" y="316"/>
                  </a:cubicBezTo>
                  <a:cubicBezTo>
                    <a:pt x="382" y="315"/>
                    <a:pt x="390" y="315"/>
                    <a:pt x="397" y="314"/>
                  </a:cubicBezTo>
                  <a:cubicBezTo>
                    <a:pt x="401" y="301"/>
                    <a:pt x="404" y="286"/>
                    <a:pt x="407" y="269"/>
                  </a:cubicBezTo>
                  <a:close/>
                </a:path>
              </a:pathLst>
            </a:custGeom>
            <a:solidFill>
              <a:srgbClr val="8060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 name="Freeform 48"/>
            <p:cNvSpPr>
              <a:spLocks/>
            </p:cNvSpPr>
            <p:nvPr/>
          </p:nvSpPr>
          <p:spPr bwMode="auto">
            <a:xfrm>
              <a:off x="5170488" y="1958182"/>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 name="Freeform 49"/>
            <p:cNvSpPr>
              <a:spLocks/>
            </p:cNvSpPr>
            <p:nvPr/>
          </p:nvSpPr>
          <p:spPr bwMode="auto">
            <a:xfrm>
              <a:off x="5170488" y="1958182"/>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 name="Freeform 50"/>
            <p:cNvSpPr>
              <a:spLocks/>
            </p:cNvSpPr>
            <p:nvPr/>
          </p:nvSpPr>
          <p:spPr bwMode="auto">
            <a:xfrm>
              <a:off x="5170488" y="212486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30303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1" name="Freeform 51"/>
            <p:cNvSpPr>
              <a:spLocks/>
            </p:cNvSpPr>
            <p:nvPr/>
          </p:nvSpPr>
          <p:spPr bwMode="auto">
            <a:xfrm>
              <a:off x="5170488" y="212486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2" name="Freeform 52"/>
            <p:cNvSpPr>
              <a:spLocks/>
            </p:cNvSpPr>
            <p:nvPr/>
          </p:nvSpPr>
          <p:spPr bwMode="auto">
            <a:xfrm>
              <a:off x="5035550" y="19534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close/>
                </a:path>
              </a:pathLst>
            </a:custGeom>
            <a:solidFill>
              <a:srgbClr val="E9BE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3" name="Freeform 53"/>
            <p:cNvSpPr>
              <a:spLocks/>
            </p:cNvSpPr>
            <p:nvPr/>
          </p:nvSpPr>
          <p:spPr bwMode="auto">
            <a:xfrm>
              <a:off x="5035550" y="19534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4" name="Rectangle 54"/>
            <p:cNvSpPr>
              <a:spLocks noChangeArrowheads="1"/>
            </p:cNvSpPr>
            <p:nvPr/>
          </p:nvSpPr>
          <p:spPr bwMode="auto">
            <a:xfrm>
              <a:off x="5145088" y="2237582"/>
              <a:ext cx="49213" cy="1588"/>
            </a:xfrm>
            <a:prstGeom prst="rect">
              <a:avLst/>
            </a:prstGeom>
            <a:solidFill>
              <a:srgbClr val="2E2E2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5" name="Rectangle 55"/>
            <p:cNvSpPr>
              <a:spLocks noChangeArrowheads="1"/>
            </p:cNvSpPr>
            <p:nvPr/>
          </p:nvSpPr>
          <p:spPr bwMode="auto">
            <a:xfrm>
              <a:off x="5145088" y="2237582"/>
              <a:ext cx="49213"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6" name="Freeform 56"/>
            <p:cNvSpPr>
              <a:spLocks/>
            </p:cNvSpPr>
            <p:nvPr/>
          </p:nvSpPr>
          <p:spPr bwMode="auto">
            <a:xfrm>
              <a:off x="5011738" y="1745457"/>
              <a:ext cx="315913" cy="46038"/>
            </a:xfrm>
            <a:custGeom>
              <a:avLst/>
              <a:gdLst>
                <a:gd name="T0" fmla="*/ 105 w 197"/>
                <a:gd name="T1" fmla="*/ 0 h 29"/>
                <a:gd name="T2" fmla="*/ 99 w 197"/>
                <a:gd name="T3" fmla="*/ 5 h 29"/>
                <a:gd name="T4" fmla="*/ 92 w 197"/>
                <a:gd name="T5" fmla="*/ 0 h 29"/>
                <a:gd name="T6" fmla="*/ 0 w 197"/>
                <a:gd name="T7" fmla="*/ 29 h 29"/>
                <a:gd name="T8" fmla="*/ 90 w 197"/>
                <a:gd name="T9" fmla="*/ 26 h 29"/>
                <a:gd name="T10" fmla="*/ 99 w 197"/>
                <a:gd name="T11" fmla="*/ 15 h 29"/>
                <a:gd name="T12" fmla="*/ 107 w 197"/>
                <a:gd name="T13" fmla="*/ 26 h 29"/>
                <a:gd name="T14" fmla="*/ 197 w 197"/>
                <a:gd name="T15" fmla="*/ 29 h 29"/>
                <a:gd name="T16" fmla="*/ 105 w 19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05" y="0"/>
                  </a:moveTo>
                  <a:cubicBezTo>
                    <a:pt x="101" y="0"/>
                    <a:pt x="99" y="5"/>
                    <a:pt x="99" y="5"/>
                  </a:cubicBezTo>
                  <a:cubicBezTo>
                    <a:pt x="99" y="5"/>
                    <a:pt x="96" y="0"/>
                    <a:pt x="92" y="0"/>
                  </a:cubicBezTo>
                  <a:cubicBezTo>
                    <a:pt x="78" y="0"/>
                    <a:pt x="17" y="6"/>
                    <a:pt x="0" y="29"/>
                  </a:cubicBezTo>
                  <a:cubicBezTo>
                    <a:pt x="0" y="29"/>
                    <a:pt x="85" y="27"/>
                    <a:pt x="90" y="26"/>
                  </a:cubicBezTo>
                  <a:cubicBezTo>
                    <a:pt x="94" y="24"/>
                    <a:pt x="99" y="15"/>
                    <a:pt x="99" y="15"/>
                  </a:cubicBezTo>
                  <a:cubicBezTo>
                    <a:pt x="99" y="15"/>
                    <a:pt x="103" y="24"/>
                    <a:pt x="107" y="26"/>
                  </a:cubicBezTo>
                  <a:cubicBezTo>
                    <a:pt x="112" y="27"/>
                    <a:pt x="197" y="29"/>
                    <a:pt x="197" y="29"/>
                  </a:cubicBezTo>
                  <a:cubicBezTo>
                    <a:pt x="180" y="6"/>
                    <a:pt x="120" y="0"/>
                    <a:pt x="105" y="0"/>
                  </a:cubicBezTo>
                  <a:close/>
                </a:path>
              </a:pathLst>
            </a:custGeom>
            <a:solidFill>
              <a:srgbClr val="8060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7" name="Freeform 57"/>
            <p:cNvSpPr>
              <a:spLocks/>
            </p:cNvSpPr>
            <p:nvPr/>
          </p:nvSpPr>
          <p:spPr bwMode="auto">
            <a:xfrm>
              <a:off x="3454400" y="19946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8" name="Freeform 58"/>
            <p:cNvSpPr>
              <a:spLocks/>
            </p:cNvSpPr>
            <p:nvPr/>
          </p:nvSpPr>
          <p:spPr bwMode="auto">
            <a:xfrm>
              <a:off x="3454400" y="19946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9" name="Freeform 59"/>
            <p:cNvSpPr>
              <a:spLocks/>
            </p:cNvSpPr>
            <p:nvPr/>
          </p:nvSpPr>
          <p:spPr bwMode="auto">
            <a:xfrm>
              <a:off x="3944938" y="1588294"/>
              <a:ext cx="266700"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0" name="Freeform 60"/>
            <p:cNvSpPr>
              <a:spLocks/>
            </p:cNvSpPr>
            <p:nvPr/>
          </p:nvSpPr>
          <p:spPr bwMode="auto">
            <a:xfrm>
              <a:off x="3767138" y="1553369"/>
              <a:ext cx="112713" cy="163513"/>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61"/>
            <p:cNvSpPr>
              <a:spLocks/>
            </p:cNvSpPr>
            <p:nvPr/>
          </p:nvSpPr>
          <p:spPr bwMode="auto">
            <a:xfrm>
              <a:off x="4275138" y="1553369"/>
              <a:ext cx="112713" cy="163513"/>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 name="Freeform 62"/>
            <p:cNvSpPr>
              <a:spLocks/>
            </p:cNvSpPr>
            <p:nvPr/>
          </p:nvSpPr>
          <p:spPr bwMode="auto">
            <a:xfrm>
              <a:off x="3944938" y="1902619"/>
              <a:ext cx="266700"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7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63"/>
            <p:cNvSpPr>
              <a:spLocks/>
            </p:cNvSpPr>
            <p:nvPr/>
          </p:nvSpPr>
          <p:spPr bwMode="auto">
            <a:xfrm>
              <a:off x="3667125" y="1205707"/>
              <a:ext cx="822325"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64"/>
            <p:cNvSpPr>
              <a:spLocks noEditPoints="1"/>
            </p:cNvSpPr>
            <p:nvPr/>
          </p:nvSpPr>
          <p:spPr bwMode="auto">
            <a:xfrm>
              <a:off x="3762375" y="1108869"/>
              <a:ext cx="649288" cy="582613"/>
            </a:xfrm>
            <a:custGeom>
              <a:avLst/>
              <a:gdLst>
                <a:gd name="T0" fmla="*/ 312 w 404"/>
                <a:gd name="T1" fmla="*/ 68 h 363"/>
                <a:gd name="T2" fmla="*/ 51 w 404"/>
                <a:gd name="T3" fmla="*/ 97 h 363"/>
                <a:gd name="T4" fmla="*/ 30 w 404"/>
                <a:gd name="T5" fmla="*/ 357 h 363"/>
                <a:gd name="T6" fmla="*/ 30 w 404"/>
                <a:gd name="T7" fmla="*/ 357 h 363"/>
                <a:gd name="T8" fmla="*/ 31 w 404"/>
                <a:gd name="T9" fmla="*/ 360 h 363"/>
                <a:gd name="T10" fmla="*/ 33 w 404"/>
                <a:gd name="T11" fmla="*/ 363 h 363"/>
                <a:gd name="T12" fmla="*/ 37 w 404"/>
                <a:gd name="T13" fmla="*/ 362 h 363"/>
                <a:gd name="T14" fmla="*/ 38 w 404"/>
                <a:gd name="T15" fmla="*/ 361 h 363"/>
                <a:gd name="T16" fmla="*/ 38 w 404"/>
                <a:gd name="T17" fmla="*/ 339 h 363"/>
                <a:gd name="T18" fmla="*/ 33 w 404"/>
                <a:gd name="T19" fmla="*/ 307 h 363"/>
                <a:gd name="T20" fmla="*/ 77 w 404"/>
                <a:gd name="T21" fmla="*/ 183 h 363"/>
                <a:gd name="T22" fmla="*/ 86 w 404"/>
                <a:gd name="T23" fmla="*/ 171 h 363"/>
                <a:gd name="T24" fmla="*/ 97 w 404"/>
                <a:gd name="T25" fmla="*/ 158 h 363"/>
                <a:gd name="T26" fmla="*/ 103 w 404"/>
                <a:gd name="T27" fmla="*/ 154 h 363"/>
                <a:gd name="T28" fmla="*/ 242 w 404"/>
                <a:gd name="T29" fmla="*/ 175 h 363"/>
                <a:gd name="T30" fmla="*/ 280 w 404"/>
                <a:gd name="T31" fmla="*/ 151 h 363"/>
                <a:gd name="T32" fmla="*/ 311 w 404"/>
                <a:gd name="T33" fmla="*/ 176 h 363"/>
                <a:gd name="T34" fmla="*/ 360 w 404"/>
                <a:gd name="T35" fmla="*/ 315 h 363"/>
                <a:gd name="T36" fmla="*/ 356 w 404"/>
                <a:gd name="T37" fmla="*/ 339 h 363"/>
                <a:gd name="T38" fmla="*/ 356 w 404"/>
                <a:gd name="T39" fmla="*/ 361 h 363"/>
                <a:gd name="T40" fmla="*/ 357 w 404"/>
                <a:gd name="T41" fmla="*/ 362 h 363"/>
                <a:gd name="T42" fmla="*/ 361 w 404"/>
                <a:gd name="T43" fmla="*/ 363 h 363"/>
                <a:gd name="T44" fmla="*/ 363 w 404"/>
                <a:gd name="T45" fmla="*/ 360 h 363"/>
                <a:gd name="T46" fmla="*/ 364 w 404"/>
                <a:gd name="T47" fmla="*/ 351 h 363"/>
                <a:gd name="T48" fmla="*/ 366 w 404"/>
                <a:gd name="T49" fmla="*/ 338 h 363"/>
                <a:gd name="T50" fmla="*/ 312 w 404"/>
                <a:gd name="T51" fmla="*/ 68 h 363"/>
                <a:gd name="T52" fmla="*/ 180 w 404"/>
                <a:gd name="T53" fmla="*/ 135 h 363"/>
                <a:gd name="T54" fmla="*/ 176 w 404"/>
                <a:gd name="T55" fmla="*/ 134 h 363"/>
                <a:gd name="T56" fmla="*/ 182 w 404"/>
                <a:gd name="T57" fmla="*/ 135 h 363"/>
                <a:gd name="T58" fmla="*/ 180 w 404"/>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363">
                  <a:moveTo>
                    <a:pt x="312" y="68"/>
                  </a:moveTo>
                  <a:cubicBezTo>
                    <a:pt x="225" y="0"/>
                    <a:pt x="91" y="40"/>
                    <a:pt x="51" y="97"/>
                  </a:cubicBezTo>
                  <a:cubicBezTo>
                    <a:pt x="0" y="168"/>
                    <a:pt x="18" y="276"/>
                    <a:pt x="30" y="357"/>
                  </a:cubicBezTo>
                  <a:cubicBezTo>
                    <a:pt x="30" y="357"/>
                    <a:pt x="30" y="357"/>
                    <a:pt x="30" y="357"/>
                  </a:cubicBezTo>
                  <a:cubicBezTo>
                    <a:pt x="30" y="358"/>
                    <a:pt x="30" y="359"/>
                    <a:pt x="31" y="360"/>
                  </a:cubicBezTo>
                  <a:cubicBezTo>
                    <a:pt x="31" y="360"/>
                    <a:pt x="32" y="362"/>
                    <a:pt x="33" y="363"/>
                  </a:cubicBezTo>
                  <a:cubicBezTo>
                    <a:pt x="33" y="363"/>
                    <a:pt x="36" y="363"/>
                    <a:pt x="37" y="362"/>
                  </a:cubicBezTo>
                  <a:cubicBezTo>
                    <a:pt x="38" y="362"/>
                    <a:pt x="38" y="361"/>
                    <a:pt x="38" y="361"/>
                  </a:cubicBezTo>
                  <a:cubicBezTo>
                    <a:pt x="38" y="354"/>
                    <a:pt x="38" y="340"/>
                    <a:pt x="38" y="339"/>
                  </a:cubicBezTo>
                  <a:cubicBezTo>
                    <a:pt x="37" y="328"/>
                    <a:pt x="34" y="318"/>
                    <a:pt x="33" y="307"/>
                  </a:cubicBezTo>
                  <a:cubicBezTo>
                    <a:pt x="41" y="255"/>
                    <a:pt x="65" y="245"/>
                    <a:pt x="77" y="183"/>
                  </a:cubicBezTo>
                  <a:cubicBezTo>
                    <a:pt x="80" y="179"/>
                    <a:pt x="83" y="175"/>
                    <a:pt x="86" y="171"/>
                  </a:cubicBezTo>
                  <a:cubicBezTo>
                    <a:pt x="89" y="167"/>
                    <a:pt x="93" y="162"/>
                    <a:pt x="97" y="158"/>
                  </a:cubicBezTo>
                  <a:cubicBezTo>
                    <a:pt x="99" y="157"/>
                    <a:pt x="101" y="156"/>
                    <a:pt x="103" y="154"/>
                  </a:cubicBezTo>
                  <a:cubicBezTo>
                    <a:pt x="150" y="137"/>
                    <a:pt x="198" y="158"/>
                    <a:pt x="242" y="175"/>
                  </a:cubicBezTo>
                  <a:cubicBezTo>
                    <a:pt x="259" y="182"/>
                    <a:pt x="261" y="152"/>
                    <a:pt x="280" y="151"/>
                  </a:cubicBezTo>
                  <a:cubicBezTo>
                    <a:pt x="288" y="150"/>
                    <a:pt x="304" y="177"/>
                    <a:pt x="311" y="176"/>
                  </a:cubicBezTo>
                  <a:cubicBezTo>
                    <a:pt x="377" y="169"/>
                    <a:pt x="349" y="269"/>
                    <a:pt x="360" y="315"/>
                  </a:cubicBezTo>
                  <a:cubicBezTo>
                    <a:pt x="358" y="323"/>
                    <a:pt x="357" y="331"/>
                    <a:pt x="356" y="339"/>
                  </a:cubicBezTo>
                  <a:cubicBezTo>
                    <a:pt x="356" y="340"/>
                    <a:pt x="356" y="354"/>
                    <a:pt x="356" y="361"/>
                  </a:cubicBezTo>
                  <a:cubicBezTo>
                    <a:pt x="356" y="361"/>
                    <a:pt x="356" y="362"/>
                    <a:pt x="357" y="362"/>
                  </a:cubicBezTo>
                  <a:cubicBezTo>
                    <a:pt x="358" y="363"/>
                    <a:pt x="361" y="363"/>
                    <a:pt x="361" y="363"/>
                  </a:cubicBezTo>
                  <a:cubicBezTo>
                    <a:pt x="362" y="362"/>
                    <a:pt x="363" y="360"/>
                    <a:pt x="363" y="360"/>
                  </a:cubicBezTo>
                  <a:cubicBezTo>
                    <a:pt x="364" y="356"/>
                    <a:pt x="364" y="354"/>
                    <a:pt x="364" y="351"/>
                  </a:cubicBezTo>
                  <a:cubicBezTo>
                    <a:pt x="365" y="347"/>
                    <a:pt x="365" y="342"/>
                    <a:pt x="366" y="338"/>
                  </a:cubicBezTo>
                  <a:cubicBezTo>
                    <a:pt x="379" y="288"/>
                    <a:pt x="404" y="89"/>
                    <a:pt x="312" y="68"/>
                  </a:cubicBezTo>
                  <a:close/>
                  <a:moveTo>
                    <a:pt x="180" y="135"/>
                  </a:moveTo>
                  <a:cubicBezTo>
                    <a:pt x="179" y="135"/>
                    <a:pt x="177" y="134"/>
                    <a:pt x="176" y="134"/>
                  </a:cubicBezTo>
                  <a:cubicBezTo>
                    <a:pt x="178" y="134"/>
                    <a:pt x="180" y="135"/>
                    <a:pt x="182" y="135"/>
                  </a:cubicBezTo>
                  <a:cubicBezTo>
                    <a:pt x="182" y="135"/>
                    <a:pt x="181" y="135"/>
                    <a:pt x="180" y="135"/>
                  </a:cubicBez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Rectangle 65"/>
            <p:cNvSpPr>
              <a:spLocks noChangeArrowheads="1"/>
            </p:cNvSpPr>
            <p:nvPr/>
          </p:nvSpPr>
          <p:spPr bwMode="auto">
            <a:xfrm>
              <a:off x="4052888" y="2237582"/>
              <a:ext cx="50800" cy="1588"/>
            </a:xfrm>
            <a:prstGeom prst="rect">
              <a:avLst/>
            </a:prstGeom>
            <a:solidFill>
              <a:srgbClr val="B532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Rectangle 66"/>
            <p:cNvSpPr>
              <a:spLocks noChangeArrowheads="1"/>
            </p:cNvSpPr>
            <p:nvPr/>
          </p:nvSpPr>
          <p:spPr bwMode="auto">
            <a:xfrm>
              <a:off x="4052888" y="2237582"/>
              <a:ext cx="50800"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67"/>
            <p:cNvSpPr>
              <a:spLocks/>
            </p:cNvSpPr>
            <p:nvPr/>
          </p:nvSpPr>
          <p:spPr bwMode="auto">
            <a:xfrm>
              <a:off x="3640138" y="1173957"/>
              <a:ext cx="609600" cy="360363"/>
            </a:xfrm>
            <a:custGeom>
              <a:avLst/>
              <a:gdLst>
                <a:gd name="T0" fmla="*/ 323 w 380"/>
                <a:gd name="T1" fmla="*/ 52 h 225"/>
                <a:gd name="T2" fmla="*/ 182 w 380"/>
                <a:gd name="T3" fmla="*/ 28 h 225"/>
                <a:gd name="T4" fmla="*/ 42 w 380"/>
                <a:gd name="T5" fmla="*/ 48 h 225"/>
                <a:gd name="T6" fmla="*/ 78 w 380"/>
                <a:gd name="T7" fmla="*/ 180 h 225"/>
                <a:gd name="T8" fmla="*/ 268 w 380"/>
                <a:gd name="T9" fmla="*/ 161 h 225"/>
                <a:gd name="T10" fmla="*/ 358 w 380"/>
                <a:gd name="T11" fmla="*/ 97 h 225"/>
                <a:gd name="T12" fmla="*/ 323 w 380"/>
                <a:gd name="T13" fmla="*/ 52 h 225"/>
              </a:gdLst>
              <a:ahLst/>
              <a:cxnLst>
                <a:cxn ang="0">
                  <a:pos x="T0" y="T1"/>
                </a:cxn>
                <a:cxn ang="0">
                  <a:pos x="T2" y="T3"/>
                </a:cxn>
                <a:cxn ang="0">
                  <a:pos x="T4" y="T5"/>
                </a:cxn>
                <a:cxn ang="0">
                  <a:pos x="T6" y="T7"/>
                </a:cxn>
                <a:cxn ang="0">
                  <a:pos x="T8" y="T9"/>
                </a:cxn>
                <a:cxn ang="0">
                  <a:pos x="T10" y="T11"/>
                </a:cxn>
                <a:cxn ang="0">
                  <a:pos x="T12" y="T13"/>
                </a:cxn>
              </a:cxnLst>
              <a:rect l="0" t="0" r="r" b="b"/>
              <a:pathLst>
                <a:path w="380" h="225">
                  <a:moveTo>
                    <a:pt x="323" y="52"/>
                  </a:moveTo>
                  <a:cubicBezTo>
                    <a:pt x="323" y="52"/>
                    <a:pt x="248" y="0"/>
                    <a:pt x="182" y="28"/>
                  </a:cubicBezTo>
                  <a:cubicBezTo>
                    <a:pt x="115" y="56"/>
                    <a:pt x="56" y="66"/>
                    <a:pt x="42" y="48"/>
                  </a:cubicBezTo>
                  <a:cubicBezTo>
                    <a:pt x="42" y="48"/>
                    <a:pt x="0" y="134"/>
                    <a:pt x="78" y="180"/>
                  </a:cubicBezTo>
                  <a:cubicBezTo>
                    <a:pt x="155" y="225"/>
                    <a:pt x="243" y="189"/>
                    <a:pt x="268" y="161"/>
                  </a:cubicBezTo>
                  <a:cubicBezTo>
                    <a:pt x="294" y="133"/>
                    <a:pt x="335" y="88"/>
                    <a:pt x="358" y="97"/>
                  </a:cubicBezTo>
                  <a:cubicBezTo>
                    <a:pt x="380" y="106"/>
                    <a:pt x="323" y="52"/>
                    <a:pt x="323" y="52"/>
                  </a:cubicBez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68"/>
            <p:cNvSpPr>
              <a:spLocks/>
            </p:cNvSpPr>
            <p:nvPr/>
          </p:nvSpPr>
          <p:spPr bwMode="auto">
            <a:xfrm>
              <a:off x="2844800" y="254714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9" name="Freeform 69"/>
            <p:cNvSpPr>
              <a:spLocks/>
            </p:cNvSpPr>
            <p:nvPr/>
          </p:nvSpPr>
          <p:spPr bwMode="auto">
            <a:xfrm>
              <a:off x="2844800" y="254714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0" name="Freeform 70"/>
            <p:cNvSpPr>
              <a:spLocks/>
            </p:cNvSpPr>
            <p:nvPr/>
          </p:nvSpPr>
          <p:spPr bwMode="auto">
            <a:xfrm>
              <a:off x="3335338" y="2140744"/>
              <a:ext cx="266700"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1" name="Freeform 71"/>
            <p:cNvSpPr>
              <a:spLocks/>
            </p:cNvSpPr>
            <p:nvPr/>
          </p:nvSpPr>
          <p:spPr bwMode="auto">
            <a:xfrm>
              <a:off x="3157538" y="2105819"/>
              <a:ext cx="112713" cy="163513"/>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2" name="Freeform 72"/>
            <p:cNvSpPr>
              <a:spLocks/>
            </p:cNvSpPr>
            <p:nvPr/>
          </p:nvSpPr>
          <p:spPr bwMode="auto">
            <a:xfrm>
              <a:off x="3665538" y="2105819"/>
              <a:ext cx="112713" cy="163513"/>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3" name="Freeform 75"/>
            <p:cNvSpPr>
              <a:spLocks/>
            </p:cNvSpPr>
            <p:nvPr/>
          </p:nvSpPr>
          <p:spPr bwMode="auto">
            <a:xfrm>
              <a:off x="3543300" y="2550319"/>
              <a:ext cx="234950" cy="561975"/>
            </a:xfrm>
            <a:custGeom>
              <a:avLst/>
              <a:gdLst>
                <a:gd name="T0" fmla="*/ 37 w 148"/>
                <a:gd name="T1" fmla="*/ 0 h 354"/>
                <a:gd name="T2" fmla="*/ 37 w 148"/>
                <a:gd name="T3" fmla="*/ 39 h 354"/>
                <a:gd name="T4" fmla="*/ 0 w 148"/>
                <a:gd name="T5" fmla="*/ 354 h 354"/>
                <a:gd name="T6" fmla="*/ 64 w 148"/>
                <a:gd name="T7" fmla="*/ 354 h 354"/>
                <a:gd name="T8" fmla="*/ 132 w 148"/>
                <a:gd name="T9" fmla="*/ 214 h 354"/>
                <a:gd name="T10" fmla="*/ 67 w 148"/>
                <a:gd name="T11" fmla="*/ 169 h 354"/>
                <a:gd name="T12" fmla="*/ 148 w 148"/>
                <a:gd name="T13" fmla="*/ 132 h 354"/>
                <a:gd name="T14" fmla="*/ 81 w 148"/>
                <a:gd name="T15" fmla="*/ 20 h 354"/>
                <a:gd name="T16" fmla="*/ 37 w 148"/>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354">
                  <a:moveTo>
                    <a:pt x="37" y="0"/>
                  </a:moveTo>
                  <a:lnTo>
                    <a:pt x="37" y="39"/>
                  </a:lnTo>
                  <a:lnTo>
                    <a:pt x="0" y="354"/>
                  </a:lnTo>
                  <a:lnTo>
                    <a:pt x="64" y="354"/>
                  </a:lnTo>
                  <a:lnTo>
                    <a:pt x="132" y="214"/>
                  </a:lnTo>
                  <a:lnTo>
                    <a:pt x="67" y="169"/>
                  </a:lnTo>
                  <a:lnTo>
                    <a:pt x="148" y="132"/>
                  </a:lnTo>
                  <a:lnTo>
                    <a:pt x="81" y="20"/>
                  </a:lnTo>
                  <a:lnTo>
                    <a:pt x="37" y="0"/>
                  </a:lnTo>
                  <a:close/>
                </a:path>
              </a:pathLst>
            </a:custGeom>
            <a:solidFill>
              <a:srgbClr val="1B1B1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4" name="Freeform 82"/>
            <p:cNvSpPr>
              <a:spLocks/>
            </p:cNvSpPr>
            <p:nvPr/>
          </p:nvSpPr>
          <p:spPr bwMode="auto">
            <a:xfrm>
              <a:off x="3057525" y="1758157"/>
              <a:ext cx="822325"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5" name="Freeform 93"/>
            <p:cNvSpPr>
              <a:spLocks/>
            </p:cNvSpPr>
            <p:nvPr/>
          </p:nvSpPr>
          <p:spPr bwMode="auto">
            <a:xfrm>
              <a:off x="3194050" y="2169319"/>
              <a:ext cx="547688" cy="347663"/>
            </a:xfrm>
            <a:custGeom>
              <a:avLst/>
              <a:gdLst>
                <a:gd name="T0" fmla="*/ 338 w 342"/>
                <a:gd name="T1" fmla="*/ 4 h 217"/>
                <a:gd name="T2" fmla="*/ 336 w 342"/>
                <a:gd name="T3" fmla="*/ 13 h 217"/>
                <a:gd name="T4" fmla="*/ 293 w 342"/>
                <a:gd name="T5" fmla="*/ 115 h 217"/>
                <a:gd name="T6" fmla="*/ 172 w 342"/>
                <a:gd name="T7" fmla="*/ 192 h 217"/>
                <a:gd name="T8" fmla="*/ 51 w 342"/>
                <a:gd name="T9" fmla="*/ 119 h 217"/>
                <a:gd name="T10" fmla="*/ 7 w 342"/>
                <a:gd name="T11" fmla="*/ 13 h 217"/>
                <a:gd name="T12" fmla="*/ 5 w 342"/>
                <a:gd name="T13" fmla="*/ 0 h 217"/>
                <a:gd name="T14" fmla="*/ 0 w 342"/>
                <a:gd name="T15" fmla="*/ 35 h 217"/>
                <a:gd name="T16" fmla="*/ 29 w 342"/>
                <a:gd name="T17" fmla="*/ 125 h 217"/>
                <a:gd name="T18" fmla="*/ 170 w 342"/>
                <a:gd name="T19" fmla="*/ 217 h 217"/>
                <a:gd name="T20" fmla="*/ 311 w 342"/>
                <a:gd name="T21" fmla="*/ 125 h 217"/>
                <a:gd name="T22" fmla="*/ 340 w 342"/>
                <a:gd name="T23" fmla="*/ 30 h 217"/>
                <a:gd name="T24" fmla="*/ 338 w 342"/>
                <a:gd name="T25" fmla="*/ 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217">
                  <a:moveTo>
                    <a:pt x="338" y="4"/>
                  </a:moveTo>
                  <a:cubicBezTo>
                    <a:pt x="337" y="9"/>
                    <a:pt x="336" y="13"/>
                    <a:pt x="336" y="13"/>
                  </a:cubicBezTo>
                  <a:cubicBezTo>
                    <a:pt x="336" y="13"/>
                    <a:pt x="313" y="91"/>
                    <a:pt x="293" y="115"/>
                  </a:cubicBezTo>
                  <a:cubicBezTo>
                    <a:pt x="255" y="162"/>
                    <a:pt x="205" y="191"/>
                    <a:pt x="172" y="192"/>
                  </a:cubicBezTo>
                  <a:cubicBezTo>
                    <a:pt x="138" y="192"/>
                    <a:pt x="89" y="165"/>
                    <a:pt x="51" y="119"/>
                  </a:cubicBezTo>
                  <a:cubicBezTo>
                    <a:pt x="36" y="101"/>
                    <a:pt x="8" y="20"/>
                    <a:pt x="7" y="13"/>
                  </a:cubicBezTo>
                  <a:cubicBezTo>
                    <a:pt x="7" y="9"/>
                    <a:pt x="6" y="4"/>
                    <a:pt x="5" y="0"/>
                  </a:cubicBezTo>
                  <a:cubicBezTo>
                    <a:pt x="0" y="0"/>
                    <a:pt x="0" y="35"/>
                    <a:pt x="0" y="35"/>
                  </a:cubicBezTo>
                  <a:cubicBezTo>
                    <a:pt x="7" y="76"/>
                    <a:pt x="13" y="102"/>
                    <a:pt x="29" y="125"/>
                  </a:cubicBezTo>
                  <a:cubicBezTo>
                    <a:pt x="54" y="160"/>
                    <a:pt x="126" y="217"/>
                    <a:pt x="170" y="217"/>
                  </a:cubicBezTo>
                  <a:cubicBezTo>
                    <a:pt x="214" y="217"/>
                    <a:pt x="285" y="160"/>
                    <a:pt x="311" y="125"/>
                  </a:cubicBezTo>
                  <a:cubicBezTo>
                    <a:pt x="327" y="102"/>
                    <a:pt x="331" y="72"/>
                    <a:pt x="340" y="30"/>
                  </a:cubicBezTo>
                  <a:cubicBezTo>
                    <a:pt x="340" y="30"/>
                    <a:pt x="342" y="4"/>
                    <a:pt x="338" y="4"/>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6" name="Freeform 95"/>
            <p:cNvSpPr>
              <a:spLocks noEditPoints="1"/>
            </p:cNvSpPr>
            <p:nvPr/>
          </p:nvSpPr>
          <p:spPr bwMode="auto">
            <a:xfrm>
              <a:off x="3222625" y="2077244"/>
              <a:ext cx="504825" cy="184150"/>
            </a:xfrm>
            <a:custGeom>
              <a:avLst/>
              <a:gdLst>
                <a:gd name="T0" fmla="*/ 235 w 315"/>
                <a:gd name="T1" fmla="*/ 114 h 115"/>
                <a:gd name="T2" fmla="*/ 240 w 315"/>
                <a:gd name="T3" fmla="*/ 114 h 115"/>
                <a:gd name="T4" fmla="*/ 296 w 315"/>
                <a:gd name="T5" fmla="*/ 68 h 115"/>
                <a:gd name="T6" fmla="*/ 308 w 315"/>
                <a:gd name="T7" fmla="*/ 30 h 115"/>
                <a:gd name="T8" fmla="*/ 314 w 315"/>
                <a:gd name="T9" fmla="*/ 16 h 115"/>
                <a:gd name="T10" fmla="*/ 306 w 315"/>
                <a:gd name="T11" fmla="*/ 6 h 115"/>
                <a:gd name="T12" fmla="*/ 237 w 315"/>
                <a:gd name="T13" fmla="*/ 2 h 115"/>
                <a:gd name="T14" fmla="*/ 237 w 315"/>
                <a:gd name="T15" fmla="*/ 9 h 115"/>
                <a:gd name="T16" fmla="*/ 284 w 315"/>
                <a:gd name="T17" fmla="*/ 14 h 115"/>
                <a:gd name="T18" fmla="*/ 282 w 315"/>
                <a:gd name="T19" fmla="*/ 85 h 115"/>
                <a:gd name="T20" fmla="*/ 235 w 315"/>
                <a:gd name="T21" fmla="*/ 107 h 115"/>
                <a:gd name="T22" fmla="*/ 235 w 315"/>
                <a:gd name="T23" fmla="*/ 114 h 115"/>
                <a:gd name="T24" fmla="*/ 157 w 315"/>
                <a:gd name="T25" fmla="*/ 15 h 115"/>
                <a:gd name="T26" fmla="*/ 83 w 315"/>
                <a:gd name="T27" fmla="*/ 2 h 115"/>
                <a:gd name="T28" fmla="*/ 78 w 315"/>
                <a:gd name="T29" fmla="*/ 2 h 115"/>
                <a:gd name="T30" fmla="*/ 77 w 315"/>
                <a:gd name="T31" fmla="*/ 9 h 115"/>
                <a:gd name="T32" fmla="*/ 129 w 315"/>
                <a:gd name="T33" fmla="*/ 27 h 115"/>
                <a:gd name="T34" fmla="*/ 99 w 315"/>
                <a:gd name="T35" fmla="*/ 103 h 115"/>
                <a:gd name="T36" fmla="*/ 76 w 315"/>
                <a:gd name="T37" fmla="*/ 108 h 115"/>
                <a:gd name="T38" fmla="*/ 75 w 315"/>
                <a:gd name="T39" fmla="*/ 114 h 115"/>
                <a:gd name="T40" fmla="*/ 129 w 315"/>
                <a:gd name="T41" fmla="*/ 80 h 115"/>
                <a:gd name="T42" fmla="*/ 157 w 315"/>
                <a:gd name="T43" fmla="*/ 41 h 115"/>
                <a:gd name="T44" fmla="*/ 182 w 315"/>
                <a:gd name="T45" fmla="*/ 79 h 115"/>
                <a:gd name="T46" fmla="*/ 235 w 315"/>
                <a:gd name="T47" fmla="*/ 114 h 115"/>
                <a:gd name="T48" fmla="*/ 235 w 315"/>
                <a:gd name="T49" fmla="*/ 107 h 115"/>
                <a:gd name="T50" fmla="*/ 211 w 315"/>
                <a:gd name="T51" fmla="*/ 102 h 115"/>
                <a:gd name="T52" fmla="*/ 185 w 315"/>
                <a:gd name="T53" fmla="*/ 26 h 115"/>
                <a:gd name="T54" fmla="*/ 237 w 315"/>
                <a:gd name="T55" fmla="*/ 9 h 115"/>
                <a:gd name="T56" fmla="*/ 237 w 315"/>
                <a:gd name="T57" fmla="*/ 2 h 115"/>
                <a:gd name="T58" fmla="*/ 232 w 315"/>
                <a:gd name="T59" fmla="*/ 2 h 115"/>
                <a:gd name="T60" fmla="*/ 157 w 315"/>
                <a:gd name="T61" fmla="*/ 15 h 115"/>
                <a:gd name="T62" fmla="*/ 78 w 315"/>
                <a:gd name="T63" fmla="*/ 2 h 115"/>
                <a:gd name="T64" fmla="*/ 10 w 315"/>
                <a:gd name="T65" fmla="*/ 6 h 115"/>
                <a:gd name="T66" fmla="*/ 0 w 315"/>
                <a:gd name="T67" fmla="*/ 17 h 115"/>
                <a:gd name="T68" fmla="*/ 5 w 315"/>
                <a:gd name="T69" fmla="*/ 31 h 115"/>
                <a:gd name="T70" fmla="*/ 15 w 315"/>
                <a:gd name="T71" fmla="*/ 68 h 115"/>
                <a:gd name="T72" fmla="*/ 69 w 315"/>
                <a:gd name="T73" fmla="*/ 114 h 115"/>
                <a:gd name="T74" fmla="*/ 75 w 315"/>
                <a:gd name="T75" fmla="*/ 114 h 115"/>
                <a:gd name="T76" fmla="*/ 76 w 315"/>
                <a:gd name="T77" fmla="*/ 108 h 115"/>
                <a:gd name="T78" fmla="*/ 28 w 315"/>
                <a:gd name="T79" fmla="*/ 86 h 115"/>
                <a:gd name="T80" fmla="*/ 31 w 315"/>
                <a:gd name="T81" fmla="*/ 14 h 115"/>
                <a:gd name="T82" fmla="*/ 77 w 315"/>
                <a:gd name="T83" fmla="*/ 9 h 115"/>
                <a:gd name="T84" fmla="*/ 78 w 315"/>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7" name="Freeform 96"/>
            <p:cNvSpPr>
              <a:spLocks/>
            </p:cNvSpPr>
            <p:nvPr/>
          </p:nvSpPr>
          <p:spPr bwMode="auto">
            <a:xfrm>
              <a:off x="2670970" y="2516189"/>
              <a:ext cx="690563" cy="960438"/>
            </a:xfrm>
            <a:custGeom>
              <a:avLst/>
              <a:gdLst>
                <a:gd name="T0" fmla="*/ 155 w 430"/>
                <a:gd name="T1" fmla="*/ 55 h 598"/>
                <a:gd name="T2" fmla="*/ 348 w 430"/>
                <a:gd name="T3" fmla="*/ 103 h 598"/>
                <a:gd name="T4" fmla="*/ 402 w 430"/>
                <a:gd name="T5" fmla="*/ 279 h 598"/>
                <a:gd name="T6" fmla="*/ 205 w 430"/>
                <a:gd name="T7" fmla="*/ 597 h 598"/>
                <a:gd name="T8" fmla="*/ 33 w 430"/>
                <a:gd name="T9" fmla="*/ 272 h 598"/>
                <a:gd name="T10" fmla="*/ 155 w 430"/>
                <a:gd name="T11" fmla="*/ 55 h 598"/>
              </a:gdLst>
              <a:ahLst/>
              <a:cxnLst>
                <a:cxn ang="0">
                  <a:pos x="T0" y="T1"/>
                </a:cxn>
                <a:cxn ang="0">
                  <a:pos x="T2" y="T3"/>
                </a:cxn>
                <a:cxn ang="0">
                  <a:pos x="T4" y="T5"/>
                </a:cxn>
                <a:cxn ang="0">
                  <a:pos x="T6" y="T7"/>
                </a:cxn>
                <a:cxn ang="0">
                  <a:pos x="T8" y="T9"/>
                </a:cxn>
                <a:cxn ang="0">
                  <a:pos x="T10" y="T11"/>
                </a:cxn>
              </a:cxnLst>
              <a:rect l="0" t="0" r="r" b="b"/>
              <a:pathLst>
                <a:path w="430" h="598">
                  <a:moveTo>
                    <a:pt x="155" y="55"/>
                  </a:moveTo>
                  <a:cubicBezTo>
                    <a:pt x="171" y="26"/>
                    <a:pt x="297" y="0"/>
                    <a:pt x="348" y="103"/>
                  </a:cubicBezTo>
                  <a:cubicBezTo>
                    <a:pt x="400" y="207"/>
                    <a:pt x="374" y="243"/>
                    <a:pt x="402" y="279"/>
                  </a:cubicBezTo>
                  <a:cubicBezTo>
                    <a:pt x="430" y="316"/>
                    <a:pt x="364" y="598"/>
                    <a:pt x="205" y="597"/>
                  </a:cubicBezTo>
                  <a:cubicBezTo>
                    <a:pt x="36" y="596"/>
                    <a:pt x="0" y="326"/>
                    <a:pt x="33" y="272"/>
                  </a:cubicBezTo>
                  <a:cubicBezTo>
                    <a:pt x="67" y="217"/>
                    <a:pt x="37" y="55"/>
                    <a:pt x="155" y="55"/>
                  </a:cubicBezTo>
                </a:path>
              </a:pathLst>
            </a:custGeom>
            <a:solidFill>
              <a:srgbClr val="BF97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8" name="Freeform 97"/>
            <p:cNvSpPr>
              <a:spLocks/>
            </p:cNvSpPr>
            <p:nvPr/>
          </p:nvSpPr>
          <p:spPr bwMode="auto">
            <a:xfrm>
              <a:off x="2415382" y="3375027"/>
              <a:ext cx="1184275" cy="442913"/>
            </a:xfrm>
            <a:custGeom>
              <a:avLst/>
              <a:gdLst>
                <a:gd name="T0" fmla="*/ 438 w 737"/>
                <a:gd name="T1" fmla="*/ 0 h 276"/>
                <a:gd name="T2" fmla="*/ 295 w 737"/>
                <a:gd name="T3" fmla="*/ 7 h 276"/>
                <a:gd name="T4" fmla="*/ 79 w 737"/>
                <a:gd name="T5" fmla="*/ 99 h 276"/>
                <a:gd name="T6" fmla="*/ 0 w 737"/>
                <a:gd name="T7" fmla="*/ 276 h 276"/>
                <a:gd name="T8" fmla="*/ 737 w 737"/>
                <a:gd name="T9" fmla="*/ 276 h 276"/>
                <a:gd name="T10" fmla="*/ 658 w 737"/>
                <a:gd name="T11" fmla="*/ 99 h 276"/>
                <a:gd name="T12" fmla="*/ 438 w 737"/>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37" h="276">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close/>
                </a:path>
              </a:pathLst>
            </a:custGeom>
            <a:solidFill>
              <a:srgbClr val="7491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9" name="Freeform 98"/>
            <p:cNvSpPr>
              <a:spLocks/>
            </p:cNvSpPr>
            <p:nvPr/>
          </p:nvSpPr>
          <p:spPr bwMode="auto">
            <a:xfrm>
              <a:off x="2888457" y="3375027"/>
              <a:ext cx="238125" cy="442913"/>
            </a:xfrm>
            <a:custGeom>
              <a:avLst/>
              <a:gdLst>
                <a:gd name="T0" fmla="*/ 149 w 149"/>
                <a:gd name="T1" fmla="*/ 7 h 276"/>
                <a:gd name="T2" fmla="*/ 149 w 149"/>
                <a:gd name="T3" fmla="*/ 41 h 276"/>
                <a:gd name="T4" fmla="*/ 113 w 149"/>
                <a:gd name="T5" fmla="*/ 276 h 276"/>
                <a:gd name="T6" fmla="*/ 36 w 149"/>
                <a:gd name="T7" fmla="*/ 276 h 276"/>
                <a:gd name="T8" fmla="*/ 0 w 149"/>
                <a:gd name="T9" fmla="*/ 44 h 276"/>
                <a:gd name="T10" fmla="*/ 0 w 149"/>
                <a:gd name="T11" fmla="*/ 7 h 276"/>
                <a:gd name="T12" fmla="*/ 1 w 149"/>
                <a:gd name="T13" fmla="*/ 7 h 276"/>
                <a:gd name="T14" fmla="*/ 144 w 149"/>
                <a:gd name="T15" fmla="*/ 0 h 276"/>
                <a:gd name="T16" fmla="*/ 149 w 149"/>
                <a:gd name="T17" fmla="*/ 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6">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0" name="Freeform 99"/>
            <p:cNvSpPr>
              <a:spLocks/>
            </p:cNvSpPr>
            <p:nvPr/>
          </p:nvSpPr>
          <p:spPr bwMode="auto">
            <a:xfrm>
              <a:off x="2890045" y="2976564"/>
              <a:ext cx="234950" cy="571500"/>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6DBC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nvGrpSpPr>
            <p:cNvPr id="51" name="Group 50"/>
            <p:cNvGrpSpPr/>
            <p:nvPr/>
          </p:nvGrpSpPr>
          <p:grpSpPr>
            <a:xfrm>
              <a:off x="3186172" y="2302670"/>
              <a:ext cx="468254" cy="828676"/>
              <a:chOff x="2548790" y="2218532"/>
              <a:chExt cx="468254" cy="828676"/>
            </a:xfrm>
          </p:grpSpPr>
          <p:grpSp>
            <p:nvGrpSpPr>
              <p:cNvPr id="182" name="Group 181"/>
              <p:cNvGrpSpPr/>
              <p:nvPr/>
            </p:nvGrpSpPr>
            <p:grpSpPr>
              <a:xfrm>
                <a:off x="2663031" y="2218532"/>
                <a:ext cx="354013" cy="827088"/>
                <a:chOff x="2291616" y="2152651"/>
                <a:chExt cx="354013" cy="827088"/>
              </a:xfrm>
            </p:grpSpPr>
            <p:sp>
              <p:nvSpPr>
                <p:cNvPr id="184" name="Freeform 73"/>
                <p:cNvSpPr>
                  <a:spLocks/>
                </p:cNvSpPr>
                <p:nvPr/>
              </p:nvSpPr>
              <p:spPr bwMode="auto">
                <a:xfrm>
                  <a:off x="2291616" y="2544763"/>
                  <a:ext cx="354013" cy="434975"/>
                </a:xfrm>
                <a:custGeom>
                  <a:avLst/>
                  <a:gdLst>
                    <a:gd name="T0" fmla="*/ 116 w 220"/>
                    <a:gd name="T1" fmla="*/ 0 h 271"/>
                    <a:gd name="T2" fmla="*/ 0 w 220"/>
                    <a:gd name="T3" fmla="*/ 35 h 271"/>
                    <a:gd name="T4" fmla="*/ 44 w 220"/>
                    <a:gd name="T5" fmla="*/ 271 h 271"/>
                    <a:gd name="T6" fmla="*/ 202 w 220"/>
                    <a:gd name="T7" fmla="*/ 271 h 271"/>
                    <a:gd name="T8" fmla="*/ 220 w 220"/>
                    <a:gd name="T9" fmla="*/ 36 h 271"/>
                    <a:gd name="T10" fmla="*/ 116 w 220"/>
                    <a:gd name="T11" fmla="*/ 0 h 271"/>
                  </a:gdLst>
                  <a:ahLst/>
                  <a:cxnLst>
                    <a:cxn ang="0">
                      <a:pos x="T0" y="T1"/>
                    </a:cxn>
                    <a:cxn ang="0">
                      <a:pos x="T2" y="T3"/>
                    </a:cxn>
                    <a:cxn ang="0">
                      <a:pos x="T4" y="T5"/>
                    </a:cxn>
                    <a:cxn ang="0">
                      <a:pos x="T6" y="T7"/>
                    </a:cxn>
                    <a:cxn ang="0">
                      <a:pos x="T8" y="T9"/>
                    </a:cxn>
                    <a:cxn ang="0">
                      <a:pos x="T10" y="T11"/>
                    </a:cxn>
                  </a:cxnLst>
                  <a:rect l="0" t="0" r="r" b="b"/>
                  <a:pathLst>
                    <a:path w="220" h="271">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5" name="Freeform 76"/>
                <p:cNvSpPr>
                  <a:spLocks/>
                </p:cNvSpPr>
                <p:nvPr/>
              </p:nvSpPr>
              <p:spPr bwMode="auto">
                <a:xfrm>
                  <a:off x="2420204" y="2544763"/>
                  <a:ext cx="114300" cy="112713"/>
                </a:xfrm>
                <a:custGeom>
                  <a:avLst/>
                  <a:gdLst>
                    <a:gd name="T0" fmla="*/ 0 w 71"/>
                    <a:gd name="T1" fmla="*/ 39 h 70"/>
                    <a:gd name="T2" fmla="*/ 20 w 71"/>
                    <a:gd name="T3" fmla="*/ 70 h 70"/>
                    <a:gd name="T4" fmla="*/ 51 w 71"/>
                    <a:gd name="T5" fmla="*/ 70 h 70"/>
                    <a:gd name="T6" fmla="*/ 71 w 71"/>
                    <a:gd name="T7" fmla="*/ 39 h 70"/>
                    <a:gd name="T8" fmla="*/ 36 w 71"/>
                    <a:gd name="T9" fmla="*/ 0 h 70"/>
                    <a:gd name="T10" fmla="*/ 0 w 71"/>
                    <a:gd name="T11" fmla="*/ 39 h 70"/>
                  </a:gdLst>
                  <a:ahLst/>
                  <a:cxnLst>
                    <a:cxn ang="0">
                      <a:pos x="T0" y="T1"/>
                    </a:cxn>
                    <a:cxn ang="0">
                      <a:pos x="T2" y="T3"/>
                    </a:cxn>
                    <a:cxn ang="0">
                      <a:pos x="T4" y="T5"/>
                    </a:cxn>
                    <a:cxn ang="0">
                      <a:pos x="T6" y="T7"/>
                    </a:cxn>
                    <a:cxn ang="0">
                      <a:pos x="T8" y="T9"/>
                    </a:cxn>
                    <a:cxn ang="0">
                      <a:pos x="T10" y="T11"/>
                    </a:cxn>
                  </a:cxnLst>
                  <a:rect l="0" t="0" r="r" b="b"/>
                  <a:pathLst>
                    <a:path w="71" h="70">
                      <a:moveTo>
                        <a:pt x="0" y="39"/>
                      </a:moveTo>
                      <a:cubicBezTo>
                        <a:pt x="20" y="70"/>
                        <a:pt x="20" y="70"/>
                        <a:pt x="20" y="70"/>
                      </a:cubicBezTo>
                      <a:cubicBezTo>
                        <a:pt x="30" y="70"/>
                        <a:pt x="41" y="70"/>
                        <a:pt x="51" y="70"/>
                      </a:cubicBezTo>
                      <a:cubicBezTo>
                        <a:pt x="71" y="39"/>
                        <a:pt x="71" y="39"/>
                        <a:pt x="71" y="39"/>
                      </a:cubicBezTo>
                      <a:cubicBezTo>
                        <a:pt x="36" y="0"/>
                        <a:pt x="36" y="0"/>
                        <a:pt x="36" y="0"/>
                      </a:cubicBezTo>
                      <a:cubicBezTo>
                        <a:pt x="0" y="39"/>
                        <a:pt x="0" y="39"/>
                        <a:pt x="0" y="39"/>
                      </a:cubicBezTo>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6" name="Freeform 77"/>
                <p:cNvSpPr>
                  <a:spLocks/>
                </p:cNvSpPr>
                <p:nvPr/>
              </p:nvSpPr>
              <p:spPr bwMode="auto">
                <a:xfrm>
                  <a:off x="2405916" y="2657476"/>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close/>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7" name="Freeform 78"/>
                <p:cNvSpPr>
                  <a:spLocks/>
                </p:cNvSpPr>
                <p:nvPr/>
              </p:nvSpPr>
              <p:spPr bwMode="auto">
                <a:xfrm>
                  <a:off x="2405916" y="2657476"/>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8" name="Freeform 79"/>
                <p:cNvSpPr>
                  <a:spLocks/>
                </p:cNvSpPr>
                <p:nvPr/>
              </p:nvSpPr>
              <p:spPr bwMode="auto">
                <a:xfrm>
                  <a:off x="2331304" y="2378076"/>
                  <a:ext cx="146050" cy="282575"/>
                </a:xfrm>
                <a:custGeom>
                  <a:avLst/>
                  <a:gdLst>
                    <a:gd name="T0" fmla="*/ 8 w 92"/>
                    <a:gd name="T1" fmla="*/ 0 h 178"/>
                    <a:gd name="T2" fmla="*/ 0 w 92"/>
                    <a:gd name="T3" fmla="*/ 28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8"/>
                      </a:lnTo>
                      <a:lnTo>
                        <a:pt x="21" y="178"/>
                      </a:lnTo>
                      <a:lnTo>
                        <a:pt x="92" y="105"/>
                      </a:lnTo>
                      <a:lnTo>
                        <a:pt x="8" y="0"/>
                      </a:ln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9" name="Freeform 80"/>
                <p:cNvSpPr>
                  <a:spLocks/>
                </p:cNvSpPr>
                <p:nvPr/>
              </p:nvSpPr>
              <p:spPr bwMode="auto">
                <a:xfrm>
                  <a:off x="2331304" y="2378076"/>
                  <a:ext cx="146050" cy="282575"/>
                </a:xfrm>
                <a:custGeom>
                  <a:avLst/>
                  <a:gdLst>
                    <a:gd name="T0" fmla="*/ 8 w 92"/>
                    <a:gd name="T1" fmla="*/ 0 h 178"/>
                    <a:gd name="T2" fmla="*/ 0 w 92"/>
                    <a:gd name="T3" fmla="*/ 28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8"/>
                      </a:lnTo>
                      <a:lnTo>
                        <a:pt x="21" y="178"/>
                      </a:lnTo>
                      <a:lnTo>
                        <a:pt x="92" y="105"/>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0" name="Freeform 81"/>
                <p:cNvSpPr>
                  <a:spLocks/>
                </p:cNvSpPr>
                <p:nvPr/>
              </p:nvSpPr>
              <p:spPr bwMode="auto">
                <a:xfrm>
                  <a:off x="2344004" y="2322513"/>
                  <a:ext cx="266700"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8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1" name="Freeform 83"/>
                <p:cNvSpPr>
                  <a:spLocks/>
                </p:cNvSpPr>
                <p:nvPr/>
              </p:nvSpPr>
              <p:spPr bwMode="auto">
                <a:xfrm>
                  <a:off x="2477354" y="2378076"/>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2" name="Freeform 84"/>
                <p:cNvSpPr>
                  <a:spLocks/>
                </p:cNvSpPr>
                <p:nvPr/>
              </p:nvSpPr>
              <p:spPr bwMode="auto">
                <a:xfrm>
                  <a:off x="2477354" y="2378076"/>
                  <a:ext cx="142875" cy="284163"/>
                </a:xfrm>
                <a:custGeom>
                  <a:avLst/>
                  <a:gdLst>
                    <a:gd name="T0" fmla="*/ 84 w 90"/>
                    <a:gd name="T1" fmla="*/ 0 h 179"/>
                    <a:gd name="T2" fmla="*/ 90 w 90"/>
                    <a:gd name="T3" fmla="*/ 28 h 179"/>
                    <a:gd name="T4" fmla="*/ 70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8"/>
                      </a:lnTo>
                      <a:lnTo>
                        <a:pt x="70"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3" name="Freeform 85"/>
                <p:cNvSpPr>
                  <a:spLocks/>
                </p:cNvSpPr>
                <p:nvPr/>
              </p:nvSpPr>
              <p:spPr bwMode="auto">
                <a:xfrm>
                  <a:off x="2477354" y="25447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1E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4" name="Freeform 86"/>
                <p:cNvSpPr>
                  <a:spLocks/>
                </p:cNvSpPr>
                <p:nvPr/>
              </p:nvSpPr>
              <p:spPr bwMode="auto">
                <a:xfrm>
                  <a:off x="2477354" y="254476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5" name="Freeform 87"/>
                <p:cNvSpPr>
                  <a:spLocks/>
                </p:cNvSpPr>
                <p:nvPr/>
              </p:nvSpPr>
              <p:spPr bwMode="auto">
                <a:xfrm>
                  <a:off x="2344004" y="2373313"/>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84 w 168"/>
                    <a:gd name="T11" fmla="*/ 108 h 108"/>
                    <a:gd name="T12" fmla="*/ 168 w 168"/>
                    <a:gd name="T13" fmla="*/ 3 h 108"/>
                    <a:gd name="T14" fmla="*/ 168 w 16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08">
                      <a:moveTo>
                        <a:pt x="168" y="0"/>
                      </a:moveTo>
                      <a:lnTo>
                        <a:pt x="84" y="105"/>
                      </a:lnTo>
                      <a:lnTo>
                        <a:pt x="0" y="0"/>
                      </a:lnTo>
                      <a:lnTo>
                        <a:pt x="0" y="3"/>
                      </a:lnTo>
                      <a:lnTo>
                        <a:pt x="84" y="108"/>
                      </a:lnTo>
                      <a:lnTo>
                        <a:pt x="84" y="108"/>
                      </a:lnTo>
                      <a:lnTo>
                        <a:pt x="168" y="3"/>
                      </a:lnTo>
                      <a:lnTo>
                        <a:pt x="168" y="0"/>
                      </a:lnTo>
                      <a:close/>
                    </a:path>
                  </a:pathLst>
                </a:custGeom>
                <a:solidFill>
                  <a:srgbClr val="E9BE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6" name="Freeform 88"/>
                <p:cNvSpPr>
                  <a:spLocks/>
                </p:cNvSpPr>
                <p:nvPr/>
              </p:nvSpPr>
              <p:spPr bwMode="auto">
                <a:xfrm>
                  <a:off x="2344004" y="2373313"/>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84 w 168"/>
                    <a:gd name="T11" fmla="*/ 108 h 108"/>
                    <a:gd name="T12" fmla="*/ 168 w 168"/>
                    <a:gd name="T13" fmla="*/ 3 h 108"/>
                    <a:gd name="T14" fmla="*/ 168 w 16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08">
                      <a:moveTo>
                        <a:pt x="168" y="0"/>
                      </a:moveTo>
                      <a:lnTo>
                        <a:pt x="84" y="105"/>
                      </a:lnTo>
                      <a:lnTo>
                        <a:pt x="0" y="0"/>
                      </a:lnTo>
                      <a:lnTo>
                        <a:pt x="0" y="3"/>
                      </a:lnTo>
                      <a:lnTo>
                        <a:pt x="84" y="108"/>
                      </a:lnTo>
                      <a:lnTo>
                        <a:pt x="84" y="108"/>
                      </a:lnTo>
                      <a:lnTo>
                        <a:pt x="168" y="3"/>
                      </a:lnTo>
                      <a:lnTo>
                        <a:pt x="1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7" name="Freeform 89"/>
                <p:cNvSpPr>
                  <a:spLocks noEditPoints="1"/>
                </p:cNvSpPr>
                <p:nvPr/>
              </p:nvSpPr>
              <p:spPr bwMode="auto">
                <a:xfrm>
                  <a:off x="2451954" y="265747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close/>
                      <a:moveTo>
                        <a:pt x="32" y="0"/>
                      </a:moveTo>
                      <a:lnTo>
                        <a:pt x="32" y="0"/>
                      </a:lnTo>
                      <a:lnTo>
                        <a:pt x="32" y="1"/>
                      </a:lnTo>
                      <a:lnTo>
                        <a:pt x="32" y="1"/>
                      </a:lnTo>
                      <a:lnTo>
                        <a:pt x="32" y="0"/>
                      </a:lnTo>
                      <a:close/>
                    </a:path>
                  </a:pathLst>
                </a:custGeom>
                <a:solidFill>
                  <a:srgbClr val="2F2F2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8" name="Freeform 90"/>
                <p:cNvSpPr>
                  <a:spLocks noEditPoints="1"/>
                </p:cNvSpPr>
                <p:nvPr/>
              </p:nvSpPr>
              <p:spPr bwMode="auto">
                <a:xfrm>
                  <a:off x="2451954" y="265747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moveTo>
                        <a:pt x="32" y="0"/>
                      </a:moveTo>
                      <a:lnTo>
                        <a:pt x="32" y="0"/>
                      </a:lnTo>
                      <a:lnTo>
                        <a:pt x="32" y="1"/>
                      </a:lnTo>
                      <a:lnTo>
                        <a:pt x="32" y="1"/>
                      </a:lnTo>
                      <a:lnTo>
                        <a:pt x="3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9" name="Rectangle 91"/>
                <p:cNvSpPr>
                  <a:spLocks noChangeArrowheads="1"/>
                </p:cNvSpPr>
                <p:nvPr/>
              </p:nvSpPr>
              <p:spPr bwMode="auto">
                <a:xfrm>
                  <a:off x="2451954" y="2657476"/>
                  <a:ext cx="50800" cy="1588"/>
                </a:xfrm>
                <a:prstGeom prst="rect">
                  <a:avLst/>
                </a:prstGeom>
                <a:solidFill>
                  <a:srgbClr val="22737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0" name="Rectangle 92"/>
                <p:cNvSpPr>
                  <a:spLocks noChangeArrowheads="1"/>
                </p:cNvSpPr>
                <p:nvPr/>
              </p:nvSpPr>
              <p:spPr bwMode="auto">
                <a:xfrm>
                  <a:off x="2451954" y="2657476"/>
                  <a:ext cx="50800"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1" name="Freeform 94"/>
                <p:cNvSpPr>
                  <a:spLocks/>
                </p:cNvSpPr>
                <p:nvPr/>
              </p:nvSpPr>
              <p:spPr bwMode="auto">
                <a:xfrm>
                  <a:off x="2340829" y="2152651"/>
                  <a:ext cx="276225" cy="169863"/>
                </a:xfrm>
                <a:custGeom>
                  <a:avLst/>
                  <a:gdLst>
                    <a:gd name="T0" fmla="*/ 163 w 172"/>
                    <a:gd name="T1" fmla="*/ 36 h 105"/>
                    <a:gd name="T2" fmla="*/ 101 w 172"/>
                    <a:gd name="T3" fmla="*/ 3 h 105"/>
                    <a:gd name="T4" fmla="*/ 86 w 172"/>
                    <a:gd name="T5" fmla="*/ 11 h 105"/>
                    <a:gd name="T6" fmla="*/ 71 w 172"/>
                    <a:gd name="T7" fmla="*/ 3 h 105"/>
                    <a:gd name="T8" fmla="*/ 9 w 172"/>
                    <a:gd name="T9" fmla="*/ 36 h 105"/>
                    <a:gd name="T10" fmla="*/ 0 w 172"/>
                    <a:gd name="T11" fmla="*/ 65 h 105"/>
                    <a:gd name="T12" fmla="*/ 0 w 172"/>
                    <a:gd name="T13" fmla="*/ 104 h 105"/>
                    <a:gd name="T14" fmla="*/ 14 w 172"/>
                    <a:gd name="T15" fmla="*/ 101 h 105"/>
                    <a:gd name="T16" fmla="*/ 24 w 172"/>
                    <a:gd name="T17" fmla="*/ 74 h 105"/>
                    <a:gd name="T18" fmla="*/ 45 w 172"/>
                    <a:gd name="T19" fmla="*/ 48 h 105"/>
                    <a:gd name="T20" fmla="*/ 86 w 172"/>
                    <a:gd name="T21" fmla="*/ 33 h 105"/>
                    <a:gd name="T22" fmla="*/ 127 w 172"/>
                    <a:gd name="T23" fmla="*/ 48 h 105"/>
                    <a:gd name="T24" fmla="*/ 148 w 172"/>
                    <a:gd name="T25" fmla="*/ 74 h 105"/>
                    <a:gd name="T26" fmla="*/ 159 w 172"/>
                    <a:gd name="T27" fmla="*/ 101 h 105"/>
                    <a:gd name="T28" fmla="*/ 172 w 172"/>
                    <a:gd name="T29" fmla="*/ 104 h 105"/>
                    <a:gd name="T30" fmla="*/ 172 w 172"/>
                    <a:gd name="T31" fmla="*/ 65 h 105"/>
                    <a:gd name="T32" fmla="*/ 163 w 172"/>
                    <a:gd name="T33"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105">
                      <a:moveTo>
                        <a:pt x="163" y="36"/>
                      </a:moveTo>
                      <a:cubicBezTo>
                        <a:pt x="157" y="23"/>
                        <a:pt x="109" y="6"/>
                        <a:pt x="101" y="3"/>
                      </a:cubicBezTo>
                      <a:cubicBezTo>
                        <a:pt x="92" y="0"/>
                        <a:pt x="86" y="11"/>
                        <a:pt x="86" y="11"/>
                      </a:cubicBezTo>
                      <a:cubicBezTo>
                        <a:pt x="86" y="11"/>
                        <a:pt x="80" y="0"/>
                        <a:pt x="71" y="3"/>
                      </a:cubicBezTo>
                      <a:cubicBezTo>
                        <a:pt x="63" y="6"/>
                        <a:pt x="15" y="23"/>
                        <a:pt x="9" y="36"/>
                      </a:cubicBezTo>
                      <a:cubicBezTo>
                        <a:pt x="3" y="48"/>
                        <a:pt x="0" y="57"/>
                        <a:pt x="0" y="65"/>
                      </a:cubicBezTo>
                      <a:cubicBezTo>
                        <a:pt x="0" y="74"/>
                        <a:pt x="0" y="104"/>
                        <a:pt x="0" y="104"/>
                      </a:cubicBezTo>
                      <a:cubicBezTo>
                        <a:pt x="0" y="104"/>
                        <a:pt x="9" y="105"/>
                        <a:pt x="14" y="101"/>
                      </a:cubicBezTo>
                      <a:cubicBezTo>
                        <a:pt x="19" y="98"/>
                        <a:pt x="24" y="87"/>
                        <a:pt x="24" y="74"/>
                      </a:cubicBezTo>
                      <a:cubicBezTo>
                        <a:pt x="24" y="61"/>
                        <a:pt x="34" y="50"/>
                        <a:pt x="45" y="48"/>
                      </a:cubicBezTo>
                      <a:cubicBezTo>
                        <a:pt x="58" y="46"/>
                        <a:pt x="86" y="41"/>
                        <a:pt x="86" y="33"/>
                      </a:cubicBezTo>
                      <a:cubicBezTo>
                        <a:pt x="86" y="41"/>
                        <a:pt x="117" y="46"/>
                        <a:pt x="127" y="48"/>
                      </a:cubicBezTo>
                      <a:cubicBezTo>
                        <a:pt x="139" y="50"/>
                        <a:pt x="148" y="61"/>
                        <a:pt x="148" y="74"/>
                      </a:cubicBezTo>
                      <a:cubicBezTo>
                        <a:pt x="148" y="87"/>
                        <a:pt x="154" y="98"/>
                        <a:pt x="159" y="101"/>
                      </a:cubicBezTo>
                      <a:cubicBezTo>
                        <a:pt x="164" y="105"/>
                        <a:pt x="172" y="104"/>
                        <a:pt x="172" y="104"/>
                      </a:cubicBezTo>
                      <a:cubicBezTo>
                        <a:pt x="172" y="104"/>
                        <a:pt x="172" y="74"/>
                        <a:pt x="172" y="65"/>
                      </a:cubicBezTo>
                      <a:cubicBezTo>
                        <a:pt x="172" y="57"/>
                        <a:pt x="169" y="48"/>
                        <a:pt x="163" y="36"/>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83" name="Freeform 74"/>
              <p:cNvSpPr>
                <a:spLocks/>
              </p:cNvSpPr>
              <p:nvPr/>
            </p:nvSpPr>
            <p:spPr bwMode="auto">
              <a:xfrm>
                <a:off x="2548790" y="2485233"/>
                <a:ext cx="233363" cy="561975"/>
              </a:xfrm>
              <a:custGeom>
                <a:avLst/>
                <a:gdLst>
                  <a:gd name="T0" fmla="*/ 111 w 147"/>
                  <a:gd name="T1" fmla="*/ 0 h 354"/>
                  <a:gd name="T2" fmla="*/ 111 w 147"/>
                  <a:gd name="T3" fmla="*/ 39 h 354"/>
                  <a:gd name="T4" fmla="*/ 147 w 147"/>
                  <a:gd name="T5" fmla="*/ 354 h 354"/>
                  <a:gd name="T6" fmla="*/ 84 w 147"/>
                  <a:gd name="T7" fmla="*/ 354 h 354"/>
                  <a:gd name="T8" fmla="*/ 15 w 147"/>
                  <a:gd name="T9" fmla="*/ 214 h 354"/>
                  <a:gd name="T10" fmla="*/ 81 w 147"/>
                  <a:gd name="T11" fmla="*/ 169 h 354"/>
                  <a:gd name="T12" fmla="*/ 0 w 147"/>
                  <a:gd name="T13" fmla="*/ 132 h 354"/>
                  <a:gd name="T14" fmla="*/ 75 w 147"/>
                  <a:gd name="T15" fmla="*/ 16 h 354"/>
                  <a:gd name="T16" fmla="*/ 111 w 147"/>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54">
                    <a:moveTo>
                      <a:pt x="111" y="0"/>
                    </a:moveTo>
                    <a:lnTo>
                      <a:pt x="111" y="39"/>
                    </a:lnTo>
                    <a:lnTo>
                      <a:pt x="147" y="354"/>
                    </a:lnTo>
                    <a:lnTo>
                      <a:pt x="84" y="354"/>
                    </a:lnTo>
                    <a:lnTo>
                      <a:pt x="15" y="214"/>
                    </a:lnTo>
                    <a:lnTo>
                      <a:pt x="81" y="169"/>
                    </a:lnTo>
                    <a:lnTo>
                      <a:pt x="0" y="132"/>
                    </a:lnTo>
                    <a:lnTo>
                      <a:pt x="75" y="16"/>
                    </a:lnTo>
                    <a:lnTo>
                      <a:pt x="111"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nvGrpSpPr>
            <p:cNvPr id="52" name="Group 51"/>
            <p:cNvGrpSpPr/>
            <p:nvPr/>
          </p:nvGrpSpPr>
          <p:grpSpPr>
            <a:xfrm>
              <a:off x="2639220" y="2590802"/>
              <a:ext cx="709612" cy="769937"/>
              <a:chOff x="2668588" y="2424907"/>
              <a:chExt cx="709612" cy="769937"/>
            </a:xfrm>
          </p:grpSpPr>
          <p:sp>
            <p:nvSpPr>
              <p:cNvPr id="177" name="Freeform 100"/>
              <p:cNvSpPr>
                <a:spLocks/>
              </p:cNvSpPr>
              <p:nvPr/>
            </p:nvSpPr>
            <p:spPr bwMode="auto">
              <a:xfrm>
                <a:off x="3257550" y="2820194"/>
                <a:ext cx="120650" cy="177800"/>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BC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8" name="Freeform 101"/>
              <p:cNvSpPr>
                <a:spLocks/>
              </p:cNvSpPr>
              <p:nvPr/>
            </p:nvSpPr>
            <p:spPr bwMode="auto">
              <a:xfrm>
                <a:off x="2695575" y="2820194"/>
                <a:ext cx="122238" cy="177800"/>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BC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9" name="Freeform 102"/>
              <p:cNvSpPr>
                <a:spLocks/>
              </p:cNvSpPr>
              <p:nvPr/>
            </p:nvSpPr>
            <p:spPr bwMode="auto">
              <a:xfrm>
                <a:off x="2919413" y="3112294"/>
                <a:ext cx="234950" cy="82550"/>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5AF9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0" name="Freeform 103"/>
              <p:cNvSpPr>
                <a:spLocks/>
              </p:cNvSpPr>
              <p:nvPr/>
            </p:nvSpPr>
            <p:spPr bwMode="auto">
              <a:xfrm>
                <a:off x="2711450" y="2445544"/>
                <a:ext cx="652463" cy="723900"/>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BC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1" name="Freeform 104"/>
              <p:cNvSpPr>
                <a:spLocks/>
              </p:cNvSpPr>
              <p:nvPr/>
            </p:nvSpPr>
            <p:spPr bwMode="auto">
              <a:xfrm>
                <a:off x="2668588" y="2424907"/>
                <a:ext cx="690563" cy="498475"/>
              </a:xfrm>
              <a:custGeom>
                <a:avLst/>
                <a:gdLst>
                  <a:gd name="T0" fmla="*/ 259 w 430"/>
                  <a:gd name="T1" fmla="*/ 148 h 310"/>
                  <a:gd name="T2" fmla="*/ 357 w 430"/>
                  <a:gd name="T3" fmla="*/ 226 h 310"/>
                  <a:gd name="T4" fmla="*/ 387 w 430"/>
                  <a:gd name="T5" fmla="*/ 301 h 310"/>
                  <a:gd name="T6" fmla="*/ 411 w 430"/>
                  <a:gd name="T7" fmla="*/ 145 h 310"/>
                  <a:gd name="T8" fmla="*/ 257 w 430"/>
                  <a:gd name="T9" fmla="*/ 4 h 310"/>
                  <a:gd name="T10" fmla="*/ 104 w 430"/>
                  <a:gd name="T11" fmla="*/ 47 h 310"/>
                  <a:gd name="T12" fmla="*/ 63 w 430"/>
                  <a:gd name="T13" fmla="*/ 310 h 310"/>
                  <a:gd name="T14" fmla="*/ 148 w 430"/>
                  <a:gd name="T15" fmla="*/ 105 h 310"/>
                  <a:gd name="T16" fmla="*/ 259 w 430"/>
                  <a:gd name="T17" fmla="*/ 1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10">
                    <a:moveTo>
                      <a:pt x="259" y="148"/>
                    </a:moveTo>
                    <a:cubicBezTo>
                      <a:pt x="295" y="223"/>
                      <a:pt x="310" y="246"/>
                      <a:pt x="357" y="226"/>
                    </a:cubicBezTo>
                    <a:cubicBezTo>
                      <a:pt x="405" y="206"/>
                      <a:pt x="396" y="262"/>
                      <a:pt x="387" y="301"/>
                    </a:cubicBezTo>
                    <a:cubicBezTo>
                      <a:pt x="430" y="248"/>
                      <a:pt x="425" y="197"/>
                      <a:pt x="411" y="145"/>
                    </a:cubicBezTo>
                    <a:cubicBezTo>
                      <a:pt x="397" y="88"/>
                      <a:pt x="325" y="2"/>
                      <a:pt x="257" y="4"/>
                    </a:cubicBezTo>
                    <a:cubicBezTo>
                      <a:pt x="220" y="0"/>
                      <a:pt x="164" y="5"/>
                      <a:pt x="104" y="47"/>
                    </a:cubicBezTo>
                    <a:cubicBezTo>
                      <a:pt x="0" y="122"/>
                      <a:pt x="35" y="290"/>
                      <a:pt x="63" y="310"/>
                    </a:cubicBezTo>
                    <a:cubicBezTo>
                      <a:pt x="36" y="155"/>
                      <a:pt x="102" y="186"/>
                      <a:pt x="148" y="105"/>
                    </a:cubicBezTo>
                    <a:cubicBezTo>
                      <a:pt x="163" y="69"/>
                      <a:pt x="221" y="67"/>
                      <a:pt x="259" y="148"/>
                    </a:cubicBezTo>
                    <a:close/>
                  </a:path>
                </a:pathLst>
              </a:custGeom>
              <a:solidFill>
                <a:srgbClr val="BF97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53" name="Freeform 105"/>
            <p:cNvSpPr>
              <a:spLocks/>
            </p:cNvSpPr>
            <p:nvPr/>
          </p:nvSpPr>
          <p:spPr bwMode="auto">
            <a:xfrm>
              <a:off x="2712245" y="3384552"/>
              <a:ext cx="234950" cy="433388"/>
            </a:xfrm>
            <a:custGeom>
              <a:avLst/>
              <a:gdLst>
                <a:gd name="T0" fmla="*/ 148 w 148"/>
                <a:gd name="T1" fmla="*/ 272 h 273"/>
                <a:gd name="T2" fmla="*/ 84 w 148"/>
                <a:gd name="T3" fmla="*/ 272 h 273"/>
                <a:gd name="T4" fmla="*/ 80 w 148"/>
                <a:gd name="T5" fmla="*/ 273 h 273"/>
                <a:gd name="T6" fmla="*/ 16 w 148"/>
                <a:gd name="T7" fmla="*/ 213 h 273"/>
                <a:gd name="T8" fmla="*/ 81 w 148"/>
                <a:gd name="T9" fmla="*/ 169 h 273"/>
                <a:gd name="T10" fmla="*/ 0 w 148"/>
                <a:gd name="T11" fmla="*/ 131 h 273"/>
                <a:gd name="T12" fmla="*/ 54 w 148"/>
                <a:gd name="T13" fmla="*/ 48 h 273"/>
                <a:gd name="T14" fmla="*/ 75 w 148"/>
                <a:gd name="T15" fmla="*/ 16 h 273"/>
                <a:gd name="T16" fmla="*/ 111 w 148"/>
                <a:gd name="T17" fmla="*/ 0 h 273"/>
                <a:gd name="T18" fmla="*/ 111 w 148"/>
                <a:gd name="T19" fmla="*/ 38 h 273"/>
                <a:gd name="T20" fmla="*/ 147 w 148"/>
                <a:gd name="T21" fmla="*/ 273 h 273"/>
                <a:gd name="T22" fmla="*/ 148 w 148"/>
                <a:gd name="T23"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73">
                  <a:moveTo>
                    <a:pt x="148" y="272"/>
                  </a:moveTo>
                  <a:lnTo>
                    <a:pt x="84" y="272"/>
                  </a:lnTo>
                  <a:lnTo>
                    <a:pt x="80" y="273"/>
                  </a:lnTo>
                  <a:lnTo>
                    <a:pt x="16" y="213"/>
                  </a:lnTo>
                  <a:lnTo>
                    <a:pt x="81" y="169"/>
                  </a:lnTo>
                  <a:lnTo>
                    <a:pt x="0" y="131"/>
                  </a:lnTo>
                  <a:lnTo>
                    <a:pt x="54" y="48"/>
                  </a:lnTo>
                  <a:lnTo>
                    <a:pt x="75" y="16"/>
                  </a:lnTo>
                  <a:lnTo>
                    <a:pt x="111" y="0"/>
                  </a:lnTo>
                  <a:lnTo>
                    <a:pt x="111" y="38"/>
                  </a:lnTo>
                  <a:lnTo>
                    <a:pt x="147" y="273"/>
                  </a:lnTo>
                  <a:lnTo>
                    <a:pt x="148" y="272"/>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4" name="Freeform 106"/>
            <p:cNvSpPr>
              <a:spLocks/>
            </p:cNvSpPr>
            <p:nvPr/>
          </p:nvSpPr>
          <p:spPr bwMode="auto">
            <a:xfrm>
              <a:off x="3067845" y="3381377"/>
              <a:ext cx="231775" cy="436563"/>
            </a:xfrm>
            <a:custGeom>
              <a:avLst/>
              <a:gdLst>
                <a:gd name="T0" fmla="*/ 66 w 146"/>
                <a:gd name="T1" fmla="*/ 169 h 275"/>
                <a:gd name="T2" fmla="*/ 132 w 146"/>
                <a:gd name="T3" fmla="*/ 212 h 275"/>
                <a:gd name="T4" fmla="*/ 67 w 146"/>
                <a:gd name="T5" fmla="*/ 275 h 275"/>
                <a:gd name="T6" fmla="*/ 63 w 146"/>
                <a:gd name="T7" fmla="*/ 274 h 275"/>
                <a:gd name="T8" fmla="*/ 0 w 146"/>
                <a:gd name="T9" fmla="*/ 274 h 275"/>
                <a:gd name="T10" fmla="*/ 1 w 146"/>
                <a:gd name="T11" fmla="*/ 275 h 275"/>
                <a:gd name="T12" fmla="*/ 37 w 146"/>
                <a:gd name="T13" fmla="*/ 37 h 275"/>
                <a:gd name="T14" fmla="*/ 37 w 146"/>
                <a:gd name="T15" fmla="*/ 0 h 275"/>
                <a:gd name="T16" fmla="*/ 81 w 146"/>
                <a:gd name="T17" fmla="*/ 19 h 275"/>
                <a:gd name="T18" fmla="*/ 100 w 146"/>
                <a:gd name="T19" fmla="*/ 51 h 275"/>
                <a:gd name="T20" fmla="*/ 146 w 146"/>
                <a:gd name="T21" fmla="*/ 130 h 275"/>
                <a:gd name="T22" fmla="*/ 66 w 146"/>
                <a:gd name="T23" fmla="*/ 1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75">
                  <a:moveTo>
                    <a:pt x="66" y="169"/>
                  </a:moveTo>
                  <a:lnTo>
                    <a:pt x="132" y="212"/>
                  </a:lnTo>
                  <a:lnTo>
                    <a:pt x="67" y="275"/>
                  </a:lnTo>
                  <a:lnTo>
                    <a:pt x="63" y="274"/>
                  </a:lnTo>
                  <a:lnTo>
                    <a:pt x="0" y="274"/>
                  </a:lnTo>
                  <a:lnTo>
                    <a:pt x="1" y="275"/>
                  </a:lnTo>
                  <a:lnTo>
                    <a:pt x="37" y="37"/>
                  </a:lnTo>
                  <a:lnTo>
                    <a:pt x="37" y="0"/>
                  </a:lnTo>
                  <a:lnTo>
                    <a:pt x="81" y="19"/>
                  </a:lnTo>
                  <a:lnTo>
                    <a:pt x="100" y="51"/>
                  </a:lnTo>
                  <a:lnTo>
                    <a:pt x="146" y="130"/>
                  </a:lnTo>
                  <a:lnTo>
                    <a:pt x="66" y="169"/>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5" name="Freeform 107"/>
            <p:cNvSpPr>
              <a:spLocks/>
            </p:cNvSpPr>
            <p:nvPr/>
          </p:nvSpPr>
          <p:spPr bwMode="auto">
            <a:xfrm>
              <a:off x="5316538" y="1786732"/>
              <a:ext cx="379413" cy="960438"/>
            </a:xfrm>
            <a:custGeom>
              <a:avLst/>
              <a:gdLst>
                <a:gd name="T0" fmla="*/ 85 w 236"/>
                <a:gd name="T1" fmla="*/ 54 h 598"/>
                <a:gd name="T2" fmla="*/ 191 w 236"/>
                <a:gd name="T3" fmla="*/ 103 h 598"/>
                <a:gd name="T4" fmla="*/ 221 w 236"/>
                <a:gd name="T5" fmla="*/ 279 h 598"/>
                <a:gd name="T6" fmla="*/ 113 w 236"/>
                <a:gd name="T7" fmla="*/ 597 h 598"/>
                <a:gd name="T8" fmla="*/ 18 w 236"/>
                <a:gd name="T9" fmla="*/ 271 h 598"/>
                <a:gd name="T10" fmla="*/ 85 w 236"/>
                <a:gd name="T11" fmla="*/ 54 h 598"/>
              </a:gdLst>
              <a:ahLst/>
              <a:cxnLst>
                <a:cxn ang="0">
                  <a:pos x="T0" y="T1"/>
                </a:cxn>
                <a:cxn ang="0">
                  <a:pos x="T2" y="T3"/>
                </a:cxn>
                <a:cxn ang="0">
                  <a:pos x="T4" y="T5"/>
                </a:cxn>
                <a:cxn ang="0">
                  <a:pos x="T6" y="T7"/>
                </a:cxn>
                <a:cxn ang="0">
                  <a:pos x="T8" y="T9"/>
                </a:cxn>
                <a:cxn ang="0">
                  <a:pos x="T10" y="T11"/>
                </a:cxn>
              </a:cxnLst>
              <a:rect l="0" t="0" r="r" b="b"/>
              <a:pathLst>
                <a:path w="236" h="598">
                  <a:moveTo>
                    <a:pt x="85" y="54"/>
                  </a:moveTo>
                  <a:cubicBezTo>
                    <a:pt x="94" y="25"/>
                    <a:pt x="163" y="0"/>
                    <a:pt x="191" y="103"/>
                  </a:cubicBezTo>
                  <a:cubicBezTo>
                    <a:pt x="219" y="206"/>
                    <a:pt x="205" y="243"/>
                    <a:pt x="221" y="279"/>
                  </a:cubicBezTo>
                  <a:cubicBezTo>
                    <a:pt x="236" y="316"/>
                    <a:pt x="200" y="598"/>
                    <a:pt x="113" y="597"/>
                  </a:cubicBezTo>
                  <a:cubicBezTo>
                    <a:pt x="20" y="596"/>
                    <a:pt x="0" y="326"/>
                    <a:pt x="18" y="271"/>
                  </a:cubicBezTo>
                  <a:cubicBezTo>
                    <a:pt x="37" y="217"/>
                    <a:pt x="20" y="54"/>
                    <a:pt x="85" y="54"/>
                  </a:cubicBezTo>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6" name="Freeform 108"/>
            <p:cNvSpPr>
              <a:spLocks/>
            </p:cNvSpPr>
            <p:nvPr/>
          </p:nvSpPr>
          <p:spPr bwMode="auto">
            <a:xfrm>
              <a:off x="5702300" y="1786732"/>
              <a:ext cx="379413" cy="960438"/>
            </a:xfrm>
            <a:custGeom>
              <a:avLst/>
              <a:gdLst>
                <a:gd name="T0" fmla="*/ 151 w 237"/>
                <a:gd name="T1" fmla="*/ 54 h 598"/>
                <a:gd name="T2" fmla="*/ 45 w 237"/>
                <a:gd name="T3" fmla="*/ 103 h 598"/>
                <a:gd name="T4" fmla="*/ 15 w 237"/>
                <a:gd name="T5" fmla="*/ 279 h 598"/>
                <a:gd name="T6" fmla="*/ 123 w 237"/>
                <a:gd name="T7" fmla="*/ 597 h 598"/>
                <a:gd name="T8" fmla="*/ 218 w 237"/>
                <a:gd name="T9" fmla="*/ 271 h 598"/>
                <a:gd name="T10" fmla="*/ 151 w 237"/>
                <a:gd name="T11" fmla="*/ 54 h 598"/>
              </a:gdLst>
              <a:ahLst/>
              <a:cxnLst>
                <a:cxn ang="0">
                  <a:pos x="T0" y="T1"/>
                </a:cxn>
                <a:cxn ang="0">
                  <a:pos x="T2" y="T3"/>
                </a:cxn>
                <a:cxn ang="0">
                  <a:pos x="T4" y="T5"/>
                </a:cxn>
                <a:cxn ang="0">
                  <a:pos x="T6" y="T7"/>
                </a:cxn>
                <a:cxn ang="0">
                  <a:pos x="T8" y="T9"/>
                </a:cxn>
                <a:cxn ang="0">
                  <a:pos x="T10" y="T11"/>
                </a:cxn>
              </a:cxnLst>
              <a:rect l="0" t="0" r="r" b="b"/>
              <a:pathLst>
                <a:path w="237" h="598">
                  <a:moveTo>
                    <a:pt x="151" y="54"/>
                  </a:moveTo>
                  <a:cubicBezTo>
                    <a:pt x="142" y="25"/>
                    <a:pt x="73" y="0"/>
                    <a:pt x="45" y="103"/>
                  </a:cubicBezTo>
                  <a:cubicBezTo>
                    <a:pt x="17" y="206"/>
                    <a:pt x="31" y="243"/>
                    <a:pt x="15" y="279"/>
                  </a:cubicBezTo>
                  <a:cubicBezTo>
                    <a:pt x="0" y="316"/>
                    <a:pt x="37" y="598"/>
                    <a:pt x="123" y="597"/>
                  </a:cubicBezTo>
                  <a:cubicBezTo>
                    <a:pt x="216" y="596"/>
                    <a:pt x="237" y="326"/>
                    <a:pt x="218" y="271"/>
                  </a:cubicBezTo>
                  <a:cubicBezTo>
                    <a:pt x="200" y="217"/>
                    <a:pt x="216" y="54"/>
                    <a:pt x="151" y="54"/>
                  </a:cubicBezTo>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7" name="Freeform 109"/>
            <p:cNvSpPr>
              <a:spLocks/>
            </p:cNvSpPr>
            <p:nvPr/>
          </p:nvSpPr>
          <p:spPr bwMode="auto">
            <a:xfrm>
              <a:off x="5116513" y="2553494"/>
              <a:ext cx="1182688" cy="442913"/>
            </a:xfrm>
            <a:custGeom>
              <a:avLst/>
              <a:gdLst>
                <a:gd name="T0" fmla="*/ 438 w 737"/>
                <a:gd name="T1" fmla="*/ 0 h 276"/>
                <a:gd name="T2" fmla="*/ 295 w 737"/>
                <a:gd name="T3" fmla="*/ 7 h 276"/>
                <a:gd name="T4" fmla="*/ 79 w 737"/>
                <a:gd name="T5" fmla="*/ 99 h 276"/>
                <a:gd name="T6" fmla="*/ 0 w 737"/>
                <a:gd name="T7" fmla="*/ 276 h 276"/>
                <a:gd name="T8" fmla="*/ 737 w 737"/>
                <a:gd name="T9" fmla="*/ 276 h 276"/>
                <a:gd name="T10" fmla="*/ 658 w 737"/>
                <a:gd name="T11" fmla="*/ 99 h 276"/>
                <a:gd name="T12" fmla="*/ 438 w 737"/>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37" h="276">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8" name="Freeform 110"/>
            <p:cNvSpPr>
              <a:spLocks/>
            </p:cNvSpPr>
            <p:nvPr/>
          </p:nvSpPr>
          <p:spPr bwMode="auto">
            <a:xfrm>
              <a:off x="5588000" y="2553494"/>
              <a:ext cx="238125" cy="442913"/>
            </a:xfrm>
            <a:custGeom>
              <a:avLst/>
              <a:gdLst>
                <a:gd name="T0" fmla="*/ 149 w 149"/>
                <a:gd name="T1" fmla="*/ 7 h 276"/>
                <a:gd name="T2" fmla="*/ 149 w 149"/>
                <a:gd name="T3" fmla="*/ 41 h 276"/>
                <a:gd name="T4" fmla="*/ 113 w 149"/>
                <a:gd name="T5" fmla="*/ 276 h 276"/>
                <a:gd name="T6" fmla="*/ 36 w 149"/>
                <a:gd name="T7" fmla="*/ 276 h 276"/>
                <a:gd name="T8" fmla="*/ 0 w 149"/>
                <a:gd name="T9" fmla="*/ 44 h 276"/>
                <a:gd name="T10" fmla="*/ 0 w 149"/>
                <a:gd name="T11" fmla="*/ 7 h 276"/>
                <a:gd name="T12" fmla="*/ 1 w 149"/>
                <a:gd name="T13" fmla="*/ 7 h 276"/>
                <a:gd name="T14" fmla="*/ 144 w 149"/>
                <a:gd name="T15" fmla="*/ 0 h 276"/>
                <a:gd name="T16" fmla="*/ 149 w 149"/>
                <a:gd name="T17" fmla="*/ 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6">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9" name="Freeform 111"/>
            <p:cNvSpPr>
              <a:spLocks/>
            </p:cNvSpPr>
            <p:nvPr/>
          </p:nvSpPr>
          <p:spPr bwMode="auto">
            <a:xfrm>
              <a:off x="5589588" y="2155032"/>
              <a:ext cx="234950" cy="571500"/>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6DCB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0" name="Freeform 112"/>
            <p:cNvSpPr>
              <a:spLocks/>
            </p:cNvSpPr>
            <p:nvPr/>
          </p:nvSpPr>
          <p:spPr bwMode="auto">
            <a:xfrm>
              <a:off x="5927725" y="2164557"/>
              <a:ext cx="120650" cy="179388"/>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CB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1" name="Freeform 113"/>
            <p:cNvSpPr>
              <a:spLocks/>
            </p:cNvSpPr>
            <p:nvPr/>
          </p:nvSpPr>
          <p:spPr bwMode="auto">
            <a:xfrm>
              <a:off x="5365750" y="2164557"/>
              <a:ext cx="122238" cy="179388"/>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CB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2" name="Freeform 114"/>
            <p:cNvSpPr>
              <a:spLocks/>
            </p:cNvSpPr>
            <p:nvPr/>
          </p:nvSpPr>
          <p:spPr bwMode="auto">
            <a:xfrm>
              <a:off x="5589588" y="2458244"/>
              <a:ext cx="234950" cy="80963"/>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5B0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3" name="Freeform 115"/>
            <p:cNvSpPr>
              <a:spLocks/>
            </p:cNvSpPr>
            <p:nvPr/>
          </p:nvSpPr>
          <p:spPr bwMode="auto">
            <a:xfrm>
              <a:off x="5381625" y="1791494"/>
              <a:ext cx="652463" cy="722313"/>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CB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4" name="Freeform 116"/>
            <p:cNvSpPr>
              <a:spLocks/>
            </p:cNvSpPr>
            <p:nvPr/>
          </p:nvSpPr>
          <p:spPr bwMode="auto">
            <a:xfrm>
              <a:off x="5368925" y="1774032"/>
              <a:ext cx="657225" cy="493713"/>
            </a:xfrm>
            <a:custGeom>
              <a:avLst/>
              <a:gdLst>
                <a:gd name="T0" fmla="*/ 392 w 409"/>
                <a:gd name="T1" fmla="*/ 143 h 308"/>
                <a:gd name="T2" fmla="*/ 238 w 409"/>
                <a:gd name="T3" fmla="*/ 2 h 308"/>
                <a:gd name="T4" fmla="*/ 204 w 409"/>
                <a:gd name="T5" fmla="*/ 1 h 308"/>
                <a:gd name="T6" fmla="*/ 171 w 409"/>
                <a:gd name="T7" fmla="*/ 2 h 308"/>
                <a:gd name="T8" fmla="*/ 16 w 409"/>
                <a:gd name="T9" fmla="*/ 143 h 308"/>
                <a:gd name="T10" fmla="*/ 28 w 409"/>
                <a:gd name="T11" fmla="*/ 280 h 308"/>
                <a:gd name="T12" fmla="*/ 44 w 409"/>
                <a:gd name="T13" fmla="*/ 308 h 308"/>
                <a:gd name="T14" fmla="*/ 39 w 409"/>
                <a:gd name="T15" fmla="*/ 227 h 308"/>
                <a:gd name="T16" fmla="*/ 71 w 409"/>
                <a:gd name="T17" fmla="*/ 224 h 308"/>
                <a:gd name="T18" fmla="*/ 168 w 409"/>
                <a:gd name="T19" fmla="*/ 146 h 308"/>
                <a:gd name="T20" fmla="*/ 204 w 409"/>
                <a:gd name="T21" fmla="*/ 96 h 308"/>
                <a:gd name="T22" fmla="*/ 240 w 409"/>
                <a:gd name="T23" fmla="*/ 146 h 308"/>
                <a:gd name="T24" fmla="*/ 338 w 409"/>
                <a:gd name="T25" fmla="*/ 224 h 308"/>
                <a:gd name="T26" fmla="*/ 370 w 409"/>
                <a:gd name="T27" fmla="*/ 227 h 308"/>
                <a:gd name="T28" fmla="*/ 365 w 409"/>
                <a:gd name="T29" fmla="*/ 308 h 308"/>
                <a:gd name="T30" fmla="*/ 381 w 409"/>
                <a:gd name="T31" fmla="*/ 280 h 308"/>
                <a:gd name="T32" fmla="*/ 392 w 409"/>
                <a:gd name="T33" fmla="*/ 14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308">
                  <a:moveTo>
                    <a:pt x="392" y="143"/>
                  </a:moveTo>
                  <a:cubicBezTo>
                    <a:pt x="378" y="86"/>
                    <a:pt x="306" y="0"/>
                    <a:pt x="238" y="2"/>
                  </a:cubicBezTo>
                  <a:cubicBezTo>
                    <a:pt x="228" y="1"/>
                    <a:pt x="217" y="0"/>
                    <a:pt x="204" y="1"/>
                  </a:cubicBezTo>
                  <a:cubicBezTo>
                    <a:pt x="192" y="0"/>
                    <a:pt x="181" y="1"/>
                    <a:pt x="171" y="2"/>
                  </a:cubicBezTo>
                  <a:cubicBezTo>
                    <a:pt x="103" y="0"/>
                    <a:pt x="31" y="86"/>
                    <a:pt x="16" y="143"/>
                  </a:cubicBezTo>
                  <a:cubicBezTo>
                    <a:pt x="5" y="189"/>
                    <a:pt x="0" y="234"/>
                    <a:pt x="28" y="280"/>
                  </a:cubicBezTo>
                  <a:cubicBezTo>
                    <a:pt x="32" y="294"/>
                    <a:pt x="38" y="304"/>
                    <a:pt x="44" y="308"/>
                  </a:cubicBezTo>
                  <a:cubicBezTo>
                    <a:pt x="38" y="273"/>
                    <a:pt x="37" y="247"/>
                    <a:pt x="39" y="227"/>
                  </a:cubicBezTo>
                  <a:cubicBezTo>
                    <a:pt x="44" y="219"/>
                    <a:pt x="54" y="217"/>
                    <a:pt x="71" y="224"/>
                  </a:cubicBezTo>
                  <a:cubicBezTo>
                    <a:pt x="118" y="244"/>
                    <a:pt x="133" y="221"/>
                    <a:pt x="168" y="146"/>
                  </a:cubicBezTo>
                  <a:cubicBezTo>
                    <a:pt x="179" y="123"/>
                    <a:pt x="188" y="96"/>
                    <a:pt x="204" y="96"/>
                  </a:cubicBezTo>
                  <a:cubicBezTo>
                    <a:pt x="221" y="96"/>
                    <a:pt x="230" y="123"/>
                    <a:pt x="240" y="146"/>
                  </a:cubicBezTo>
                  <a:cubicBezTo>
                    <a:pt x="276" y="221"/>
                    <a:pt x="291" y="244"/>
                    <a:pt x="338" y="224"/>
                  </a:cubicBezTo>
                  <a:cubicBezTo>
                    <a:pt x="355" y="217"/>
                    <a:pt x="365" y="219"/>
                    <a:pt x="370" y="227"/>
                  </a:cubicBezTo>
                  <a:cubicBezTo>
                    <a:pt x="372" y="247"/>
                    <a:pt x="371" y="273"/>
                    <a:pt x="365" y="308"/>
                  </a:cubicBezTo>
                  <a:cubicBezTo>
                    <a:pt x="371" y="304"/>
                    <a:pt x="376" y="294"/>
                    <a:pt x="381" y="280"/>
                  </a:cubicBezTo>
                  <a:cubicBezTo>
                    <a:pt x="409" y="234"/>
                    <a:pt x="404" y="189"/>
                    <a:pt x="392" y="143"/>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5" name="Freeform 117"/>
            <p:cNvSpPr>
              <a:spLocks/>
            </p:cNvSpPr>
            <p:nvPr/>
          </p:nvSpPr>
          <p:spPr bwMode="auto">
            <a:xfrm>
              <a:off x="5413375" y="2563019"/>
              <a:ext cx="233363" cy="433388"/>
            </a:xfrm>
            <a:custGeom>
              <a:avLst/>
              <a:gdLst>
                <a:gd name="T0" fmla="*/ 147 w 147"/>
                <a:gd name="T1" fmla="*/ 272 h 273"/>
                <a:gd name="T2" fmla="*/ 84 w 147"/>
                <a:gd name="T3" fmla="*/ 272 h 273"/>
                <a:gd name="T4" fmla="*/ 80 w 147"/>
                <a:gd name="T5" fmla="*/ 273 h 273"/>
                <a:gd name="T6" fmla="*/ 15 w 147"/>
                <a:gd name="T7" fmla="*/ 214 h 273"/>
                <a:gd name="T8" fmla="*/ 81 w 147"/>
                <a:gd name="T9" fmla="*/ 169 h 273"/>
                <a:gd name="T10" fmla="*/ 0 w 147"/>
                <a:gd name="T11" fmla="*/ 132 h 273"/>
                <a:gd name="T12" fmla="*/ 53 w 147"/>
                <a:gd name="T13" fmla="*/ 49 h 273"/>
                <a:gd name="T14" fmla="*/ 74 w 147"/>
                <a:gd name="T15" fmla="*/ 16 h 273"/>
                <a:gd name="T16" fmla="*/ 110 w 147"/>
                <a:gd name="T17" fmla="*/ 0 h 273"/>
                <a:gd name="T18" fmla="*/ 110 w 147"/>
                <a:gd name="T19" fmla="*/ 39 h 273"/>
                <a:gd name="T20" fmla="*/ 146 w 147"/>
                <a:gd name="T21" fmla="*/ 273 h 273"/>
                <a:gd name="T22" fmla="*/ 147 w 147"/>
                <a:gd name="T23"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273">
                  <a:moveTo>
                    <a:pt x="147" y="272"/>
                  </a:moveTo>
                  <a:lnTo>
                    <a:pt x="84" y="272"/>
                  </a:lnTo>
                  <a:lnTo>
                    <a:pt x="80" y="273"/>
                  </a:lnTo>
                  <a:lnTo>
                    <a:pt x="15" y="214"/>
                  </a:lnTo>
                  <a:lnTo>
                    <a:pt x="81" y="169"/>
                  </a:lnTo>
                  <a:lnTo>
                    <a:pt x="0" y="132"/>
                  </a:lnTo>
                  <a:lnTo>
                    <a:pt x="53" y="49"/>
                  </a:lnTo>
                  <a:lnTo>
                    <a:pt x="74" y="16"/>
                  </a:lnTo>
                  <a:lnTo>
                    <a:pt x="110" y="0"/>
                  </a:lnTo>
                  <a:lnTo>
                    <a:pt x="110" y="39"/>
                  </a:lnTo>
                  <a:lnTo>
                    <a:pt x="146" y="273"/>
                  </a:lnTo>
                  <a:lnTo>
                    <a:pt x="147" y="272"/>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6" name="Freeform 118"/>
            <p:cNvSpPr>
              <a:spLocks/>
            </p:cNvSpPr>
            <p:nvPr/>
          </p:nvSpPr>
          <p:spPr bwMode="auto">
            <a:xfrm>
              <a:off x="5767388" y="2559844"/>
              <a:ext cx="233363" cy="436563"/>
            </a:xfrm>
            <a:custGeom>
              <a:avLst/>
              <a:gdLst>
                <a:gd name="T0" fmla="*/ 66 w 147"/>
                <a:gd name="T1" fmla="*/ 169 h 275"/>
                <a:gd name="T2" fmla="*/ 133 w 147"/>
                <a:gd name="T3" fmla="*/ 213 h 275"/>
                <a:gd name="T4" fmla="*/ 67 w 147"/>
                <a:gd name="T5" fmla="*/ 275 h 275"/>
                <a:gd name="T6" fmla="*/ 63 w 147"/>
                <a:gd name="T7" fmla="*/ 274 h 275"/>
                <a:gd name="T8" fmla="*/ 0 w 147"/>
                <a:gd name="T9" fmla="*/ 274 h 275"/>
                <a:gd name="T10" fmla="*/ 1 w 147"/>
                <a:gd name="T11" fmla="*/ 275 h 275"/>
                <a:gd name="T12" fmla="*/ 37 w 147"/>
                <a:gd name="T13" fmla="*/ 38 h 275"/>
                <a:gd name="T14" fmla="*/ 37 w 147"/>
                <a:gd name="T15" fmla="*/ 0 h 275"/>
                <a:gd name="T16" fmla="*/ 81 w 147"/>
                <a:gd name="T17" fmla="*/ 19 h 275"/>
                <a:gd name="T18" fmla="*/ 100 w 147"/>
                <a:gd name="T19" fmla="*/ 52 h 275"/>
                <a:gd name="T20" fmla="*/ 147 w 147"/>
                <a:gd name="T21" fmla="*/ 131 h 275"/>
                <a:gd name="T22" fmla="*/ 66 w 147"/>
                <a:gd name="T23" fmla="*/ 1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275">
                  <a:moveTo>
                    <a:pt x="66" y="169"/>
                  </a:moveTo>
                  <a:lnTo>
                    <a:pt x="133" y="213"/>
                  </a:lnTo>
                  <a:lnTo>
                    <a:pt x="67" y="275"/>
                  </a:lnTo>
                  <a:lnTo>
                    <a:pt x="63" y="274"/>
                  </a:lnTo>
                  <a:lnTo>
                    <a:pt x="0" y="274"/>
                  </a:lnTo>
                  <a:lnTo>
                    <a:pt x="1" y="275"/>
                  </a:lnTo>
                  <a:lnTo>
                    <a:pt x="37" y="38"/>
                  </a:lnTo>
                  <a:lnTo>
                    <a:pt x="37" y="0"/>
                  </a:lnTo>
                  <a:lnTo>
                    <a:pt x="81" y="19"/>
                  </a:lnTo>
                  <a:lnTo>
                    <a:pt x="100" y="52"/>
                  </a:lnTo>
                  <a:lnTo>
                    <a:pt x="147" y="131"/>
                  </a:lnTo>
                  <a:lnTo>
                    <a:pt x="66" y="169"/>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7" name="Freeform 119"/>
            <p:cNvSpPr>
              <a:spLocks/>
            </p:cNvSpPr>
            <p:nvPr/>
          </p:nvSpPr>
          <p:spPr bwMode="auto">
            <a:xfrm>
              <a:off x="5621338" y="30868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8" name="Freeform 120"/>
            <p:cNvSpPr>
              <a:spLocks/>
            </p:cNvSpPr>
            <p:nvPr/>
          </p:nvSpPr>
          <p:spPr bwMode="auto">
            <a:xfrm>
              <a:off x="5621338" y="3086894"/>
              <a:ext cx="1247775"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69" name="Freeform 121"/>
            <p:cNvSpPr>
              <a:spLocks/>
            </p:cNvSpPr>
            <p:nvPr/>
          </p:nvSpPr>
          <p:spPr bwMode="auto">
            <a:xfrm>
              <a:off x="6110288" y="2680494"/>
              <a:ext cx="268288"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DBB18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0" name="Freeform 122"/>
            <p:cNvSpPr>
              <a:spLocks/>
            </p:cNvSpPr>
            <p:nvPr/>
          </p:nvSpPr>
          <p:spPr bwMode="auto">
            <a:xfrm>
              <a:off x="5934075" y="2645569"/>
              <a:ext cx="112713" cy="163513"/>
            </a:xfrm>
            <a:custGeom>
              <a:avLst/>
              <a:gdLst>
                <a:gd name="T0" fmla="*/ 19 w 70"/>
                <a:gd name="T1" fmla="*/ 5 h 102"/>
                <a:gd name="T2" fmla="*/ 61 w 70"/>
                <a:gd name="T3" fmla="*/ 42 h 102"/>
                <a:gd name="T4" fmla="*/ 50 w 70"/>
                <a:gd name="T5" fmla="*/ 97 h 102"/>
                <a:gd name="T6" fmla="*/ 8 w 70"/>
                <a:gd name="T7" fmla="*/ 60 h 102"/>
                <a:gd name="T8" fmla="*/ 19 w 70"/>
                <a:gd name="T9" fmla="*/ 5 h 102"/>
              </a:gdLst>
              <a:ahLst/>
              <a:cxnLst>
                <a:cxn ang="0">
                  <a:pos x="T0" y="T1"/>
                </a:cxn>
                <a:cxn ang="0">
                  <a:pos x="T2" y="T3"/>
                </a:cxn>
                <a:cxn ang="0">
                  <a:pos x="T4" y="T5"/>
                </a:cxn>
                <a:cxn ang="0">
                  <a:pos x="T6" y="T7"/>
                </a:cxn>
                <a:cxn ang="0">
                  <a:pos x="T8" y="T9"/>
                </a:cxn>
              </a:cxnLst>
              <a:rect l="0" t="0" r="r" b="b"/>
              <a:pathLst>
                <a:path w="70" h="102">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1" name="Freeform 123"/>
            <p:cNvSpPr>
              <a:spLocks/>
            </p:cNvSpPr>
            <p:nvPr/>
          </p:nvSpPr>
          <p:spPr bwMode="auto">
            <a:xfrm>
              <a:off x="6442075" y="2645569"/>
              <a:ext cx="111125" cy="163513"/>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1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2" name="Freeform 124"/>
            <p:cNvSpPr>
              <a:spLocks/>
            </p:cNvSpPr>
            <p:nvPr/>
          </p:nvSpPr>
          <p:spPr bwMode="auto">
            <a:xfrm>
              <a:off x="6186488" y="3217069"/>
              <a:ext cx="115888" cy="112713"/>
            </a:xfrm>
            <a:custGeom>
              <a:avLst/>
              <a:gdLst>
                <a:gd name="T0" fmla="*/ 0 w 72"/>
                <a:gd name="T1" fmla="*/ 39 h 70"/>
                <a:gd name="T2" fmla="*/ 21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3" name="Freeform 125"/>
            <p:cNvSpPr>
              <a:spLocks/>
            </p:cNvSpPr>
            <p:nvPr/>
          </p:nvSpPr>
          <p:spPr bwMode="auto">
            <a:xfrm>
              <a:off x="6173788" y="332978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4" name="Freeform 126"/>
            <p:cNvSpPr>
              <a:spLocks/>
            </p:cNvSpPr>
            <p:nvPr/>
          </p:nvSpPr>
          <p:spPr bwMode="auto">
            <a:xfrm>
              <a:off x="6173788" y="332978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5" name="Freeform 127"/>
            <p:cNvSpPr>
              <a:spLocks/>
            </p:cNvSpPr>
            <p:nvPr/>
          </p:nvSpPr>
          <p:spPr bwMode="auto">
            <a:xfrm>
              <a:off x="6099175" y="3050382"/>
              <a:ext cx="146050" cy="282575"/>
            </a:xfrm>
            <a:custGeom>
              <a:avLst/>
              <a:gdLst>
                <a:gd name="T0" fmla="*/ 7 w 92"/>
                <a:gd name="T1" fmla="*/ 0 h 178"/>
                <a:gd name="T2" fmla="*/ 0 w 92"/>
                <a:gd name="T3" fmla="*/ 28 h 178"/>
                <a:gd name="T4" fmla="*/ 21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1" y="178"/>
                  </a:lnTo>
                  <a:lnTo>
                    <a:pt x="92" y="105"/>
                  </a:lnTo>
                  <a:lnTo>
                    <a:pt x="7"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6" name="Freeform 128"/>
            <p:cNvSpPr>
              <a:spLocks/>
            </p:cNvSpPr>
            <p:nvPr/>
          </p:nvSpPr>
          <p:spPr bwMode="auto">
            <a:xfrm>
              <a:off x="6099175" y="3050382"/>
              <a:ext cx="146050" cy="282575"/>
            </a:xfrm>
            <a:custGeom>
              <a:avLst/>
              <a:gdLst>
                <a:gd name="T0" fmla="*/ 7 w 92"/>
                <a:gd name="T1" fmla="*/ 0 h 178"/>
                <a:gd name="T2" fmla="*/ 0 w 92"/>
                <a:gd name="T3" fmla="*/ 28 h 178"/>
                <a:gd name="T4" fmla="*/ 21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1" y="178"/>
                  </a:lnTo>
                  <a:lnTo>
                    <a:pt x="92" y="105"/>
                  </a:lnTo>
                  <a:lnTo>
                    <a:pt x="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7" name="Freeform 129"/>
            <p:cNvSpPr>
              <a:spLocks/>
            </p:cNvSpPr>
            <p:nvPr/>
          </p:nvSpPr>
          <p:spPr bwMode="auto">
            <a:xfrm>
              <a:off x="6110288" y="2993232"/>
              <a:ext cx="268288" cy="93663"/>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AF8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8" name="Freeform 130"/>
            <p:cNvSpPr>
              <a:spLocks/>
            </p:cNvSpPr>
            <p:nvPr/>
          </p:nvSpPr>
          <p:spPr bwMode="auto">
            <a:xfrm>
              <a:off x="5834063" y="2296319"/>
              <a:ext cx="822325" cy="760413"/>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DBB18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9" name="Freeform 131"/>
            <p:cNvSpPr>
              <a:spLocks noEditPoints="1"/>
            </p:cNvSpPr>
            <p:nvPr/>
          </p:nvSpPr>
          <p:spPr bwMode="auto">
            <a:xfrm>
              <a:off x="5916613" y="2201069"/>
              <a:ext cx="625475" cy="582613"/>
            </a:xfrm>
            <a:custGeom>
              <a:avLst/>
              <a:gdLst>
                <a:gd name="T0" fmla="*/ 93 w 390"/>
                <a:gd name="T1" fmla="*/ 68 h 363"/>
                <a:gd name="T2" fmla="*/ 390 w 390"/>
                <a:gd name="T3" fmla="*/ 66 h 363"/>
                <a:gd name="T4" fmla="*/ 374 w 390"/>
                <a:gd name="T5" fmla="*/ 357 h 363"/>
                <a:gd name="T6" fmla="*/ 374 w 390"/>
                <a:gd name="T7" fmla="*/ 357 h 363"/>
                <a:gd name="T8" fmla="*/ 374 w 390"/>
                <a:gd name="T9" fmla="*/ 360 h 363"/>
                <a:gd name="T10" fmla="*/ 372 w 390"/>
                <a:gd name="T11" fmla="*/ 363 h 363"/>
                <a:gd name="T12" fmla="*/ 367 w 390"/>
                <a:gd name="T13" fmla="*/ 362 h 363"/>
                <a:gd name="T14" fmla="*/ 366 w 390"/>
                <a:gd name="T15" fmla="*/ 361 h 363"/>
                <a:gd name="T16" fmla="*/ 366 w 390"/>
                <a:gd name="T17" fmla="*/ 339 h 363"/>
                <a:gd name="T18" fmla="*/ 371 w 390"/>
                <a:gd name="T19" fmla="*/ 307 h 363"/>
                <a:gd name="T20" fmla="*/ 327 w 390"/>
                <a:gd name="T21" fmla="*/ 183 h 363"/>
                <a:gd name="T22" fmla="*/ 318 w 390"/>
                <a:gd name="T23" fmla="*/ 171 h 363"/>
                <a:gd name="T24" fmla="*/ 307 w 390"/>
                <a:gd name="T25" fmla="*/ 158 h 363"/>
                <a:gd name="T26" fmla="*/ 301 w 390"/>
                <a:gd name="T27" fmla="*/ 154 h 363"/>
                <a:gd name="T28" fmla="*/ 212 w 390"/>
                <a:gd name="T29" fmla="*/ 168 h 363"/>
                <a:gd name="T30" fmla="*/ 129 w 390"/>
                <a:gd name="T31" fmla="*/ 186 h 363"/>
                <a:gd name="T32" fmla="*/ 93 w 390"/>
                <a:gd name="T33" fmla="*/ 176 h 363"/>
                <a:gd name="T34" fmla="*/ 45 w 390"/>
                <a:gd name="T35" fmla="*/ 315 h 363"/>
                <a:gd name="T36" fmla="*/ 48 w 390"/>
                <a:gd name="T37" fmla="*/ 339 h 363"/>
                <a:gd name="T38" fmla="*/ 48 w 390"/>
                <a:gd name="T39" fmla="*/ 361 h 363"/>
                <a:gd name="T40" fmla="*/ 48 w 390"/>
                <a:gd name="T41" fmla="*/ 362 h 363"/>
                <a:gd name="T42" fmla="*/ 43 w 390"/>
                <a:gd name="T43" fmla="*/ 363 h 363"/>
                <a:gd name="T44" fmla="*/ 41 w 390"/>
                <a:gd name="T45" fmla="*/ 360 h 363"/>
                <a:gd name="T46" fmla="*/ 40 w 390"/>
                <a:gd name="T47" fmla="*/ 351 h 363"/>
                <a:gd name="T48" fmla="*/ 38 w 390"/>
                <a:gd name="T49" fmla="*/ 338 h 363"/>
                <a:gd name="T50" fmla="*/ 93 w 390"/>
                <a:gd name="T51" fmla="*/ 68 h 363"/>
                <a:gd name="T52" fmla="*/ 224 w 390"/>
                <a:gd name="T53" fmla="*/ 135 h 363"/>
                <a:gd name="T54" fmla="*/ 228 w 390"/>
                <a:gd name="T55" fmla="*/ 134 h 363"/>
                <a:gd name="T56" fmla="*/ 222 w 390"/>
                <a:gd name="T57" fmla="*/ 135 h 363"/>
                <a:gd name="T58" fmla="*/ 224 w 390"/>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363">
                  <a:moveTo>
                    <a:pt x="93" y="68"/>
                  </a:moveTo>
                  <a:cubicBezTo>
                    <a:pt x="179" y="0"/>
                    <a:pt x="350" y="10"/>
                    <a:pt x="390" y="66"/>
                  </a:cubicBezTo>
                  <a:cubicBezTo>
                    <a:pt x="374" y="123"/>
                    <a:pt x="386" y="276"/>
                    <a:pt x="374" y="357"/>
                  </a:cubicBezTo>
                  <a:cubicBezTo>
                    <a:pt x="374" y="357"/>
                    <a:pt x="374" y="357"/>
                    <a:pt x="374" y="357"/>
                  </a:cubicBezTo>
                  <a:cubicBezTo>
                    <a:pt x="374" y="358"/>
                    <a:pt x="374" y="359"/>
                    <a:pt x="374" y="360"/>
                  </a:cubicBezTo>
                  <a:cubicBezTo>
                    <a:pt x="373" y="360"/>
                    <a:pt x="372" y="362"/>
                    <a:pt x="372" y="363"/>
                  </a:cubicBezTo>
                  <a:cubicBezTo>
                    <a:pt x="371" y="363"/>
                    <a:pt x="368" y="363"/>
                    <a:pt x="367" y="362"/>
                  </a:cubicBezTo>
                  <a:cubicBezTo>
                    <a:pt x="367" y="362"/>
                    <a:pt x="366" y="361"/>
                    <a:pt x="366" y="361"/>
                  </a:cubicBezTo>
                  <a:cubicBezTo>
                    <a:pt x="366" y="354"/>
                    <a:pt x="366" y="340"/>
                    <a:pt x="366" y="339"/>
                  </a:cubicBezTo>
                  <a:cubicBezTo>
                    <a:pt x="367" y="328"/>
                    <a:pt x="370" y="318"/>
                    <a:pt x="371" y="307"/>
                  </a:cubicBezTo>
                  <a:cubicBezTo>
                    <a:pt x="363" y="255"/>
                    <a:pt x="339" y="245"/>
                    <a:pt x="327" y="183"/>
                  </a:cubicBezTo>
                  <a:cubicBezTo>
                    <a:pt x="324" y="179"/>
                    <a:pt x="321" y="175"/>
                    <a:pt x="318" y="171"/>
                  </a:cubicBezTo>
                  <a:cubicBezTo>
                    <a:pt x="315" y="167"/>
                    <a:pt x="311" y="162"/>
                    <a:pt x="307" y="158"/>
                  </a:cubicBezTo>
                  <a:cubicBezTo>
                    <a:pt x="305" y="157"/>
                    <a:pt x="303" y="156"/>
                    <a:pt x="301" y="154"/>
                  </a:cubicBezTo>
                  <a:cubicBezTo>
                    <a:pt x="254" y="137"/>
                    <a:pt x="256" y="150"/>
                    <a:pt x="212" y="168"/>
                  </a:cubicBezTo>
                  <a:cubicBezTo>
                    <a:pt x="195" y="175"/>
                    <a:pt x="148" y="188"/>
                    <a:pt x="129" y="186"/>
                  </a:cubicBezTo>
                  <a:cubicBezTo>
                    <a:pt x="121" y="186"/>
                    <a:pt x="94" y="183"/>
                    <a:pt x="93" y="176"/>
                  </a:cubicBezTo>
                  <a:cubicBezTo>
                    <a:pt x="58" y="230"/>
                    <a:pt x="55" y="269"/>
                    <a:pt x="45" y="315"/>
                  </a:cubicBezTo>
                  <a:cubicBezTo>
                    <a:pt x="46" y="323"/>
                    <a:pt x="48" y="331"/>
                    <a:pt x="48" y="339"/>
                  </a:cubicBezTo>
                  <a:cubicBezTo>
                    <a:pt x="48" y="340"/>
                    <a:pt x="49" y="354"/>
                    <a:pt x="48" y="361"/>
                  </a:cubicBezTo>
                  <a:cubicBezTo>
                    <a:pt x="48" y="361"/>
                    <a:pt x="48" y="362"/>
                    <a:pt x="48" y="362"/>
                  </a:cubicBezTo>
                  <a:cubicBezTo>
                    <a:pt x="47" y="363"/>
                    <a:pt x="43" y="363"/>
                    <a:pt x="43" y="363"/>
                  </a:cubicBezTo>
                  <a:cubicBezTo>
                    <a:pt x="43" y="362"/>
                    <a:pt x="41" y="360"/>
                    <a:pt x="41" y="360"/>
                  </a:cubicBezTo>
                  <a:cubicBezTo>
                    <a:pt x="40" y="356"/>
                    <a:pt x="40" y="354"/>
                    <a:pt x="40" y="351"/>
                  </a:cubicBezTo>
                  <a:cubicBezTo>
                    <a:pt x="39" y="347"/>
                    <a:pt x="39" y="342"/>
                    <a:pt x="38" y="338"/>
                  </a:cubicBezTo>
                  <a:cubicBezTo>
                    <a:pt x="25" y="288"/>
                    <a:pt x="0" y="89"/>
                    <a:pt x="93" y="68"/>
                  </a:cubicBezTo>
                  <a:close/>
                  <a:moveTo>
                    <a:pt x="224" y="135"/>
                  </a:moveTo>
                  <a:cubicBezTo>
                    <a:pt x="225" y="135"/>
                    <a:pt x="227" y="134"/>
                    <a:pt x="228" y="134"/>
                  </a:cubicBezTo>
                  <a:cubicBezTo>
                    <a:pt x="226" y="134"/>
                    <a:pt x="224" y="135"/>
                    <a:pt x="222" y="135"/>
                  </a:cubicBezTo>
                  <a:cubicBezTo>
                    <a:pt x="222" y="135"/>
                    <a:pt x="223" y="135"/>
                    <a:pt x="224" y="135"/>
                  </a:cubicBez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0" name="Freeform 132"/>
            <p:cNvSpPr>
              <a:spLocks/>
            </p:cNvSpPr>
            <p:nvPr/>
          </p:nvSpPr>
          <p:spPr bwMode="auto">
            <a:xfrm>
              <a:off x="6245225" y="305038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1" name="Freeform 133"/>
            <p:cNvSpPr>
              <a:spLocks/>
            </p:cNvSpPr>
            <p:nvPr/>
          </p:nvSpPr>
          <p:spPr bwMode="auto">
            <a:xfrm>
              <a:off x="6245225" y="305038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2" name="Freeform 134"/>
            <p:cNvSpPr>
              <a:spLocks/>
            </p:cNvSpPr>
            <p:nvPr/>
          </p:nvSpPr>
          <p:spPr bwMode="auto">
            <a:xfrm>
              <a:off x="6110288" y="30456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close/>
                </a:path>
              </a:pathLst>
            </a:custGeom>
            <a:solidFill>
              <a:srgbClr val="D0A8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3" name="Freeform 135"/>
            <p:cNvSpPr>
              <a:spLocks/>
            </p:cNvSpPr>
            <p:nvPr/>
          </p:nvSpPr>
          <p:spPr bwMode="auto">
            <a:xfrm>
              <a:off x="6110288" y="304561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85 w 169"/>
                <a:gd name="T11" fmla="*/ 108 h 108"/>
                <a:gd name="T12" fmla="*/ 169 w 169"/>
                <a:gd name="T13" fmla="*/ 3 h 108"/>
                <a:gd name="T14" fmla="*/ 169 w 169"/>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08">
                  <a:moveTo>
                    <a:pt x="169" y="0"/>
                  </a:moveTo>
                  <a:lnTo>
                    <a:pt x="85" y="105"/>
                  </a:lnTo>
                  <a:lnTo>
                    <a:pt x="0" y="0"/>
                  </a:lnTo>
                  <a:lnTo>
                    <a:pt x="0" y="3"/>
                  </a:lnTo>
                  <a:lnTo>
                    <a:pt x="85" y="108"/>
                  </a:lnTo>
                  <a:lnTo>
                    <a:pt x="85" y="108"/>
                  </a:lnTo>
                  <a:lnTo>
                    <a:pt x="169" y="3"/>
                  </a:lnTo>
                  <a:lnTo>
                    <a:pt x="16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4" name="Freeform 136"/>
            <p:cNvSpPr>
              <a:spLocks noEditPoints="1"/>
            </p:cNvSpPr>
            <p:nvPr/>
          </p:nvSpPr>
          <p:spPr bwMode="auto">
            <a:xfrm>
              <a:off x="6219825" y="332978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close/>
                  <a:moveTo>
                    <a:pt x="31" y="0"/>
                  </a:moveTo>
                  <a:lnTo>
                    <a:pt x="31" y="0"/>
                  </a:lnTo>
                  <a:lnTo>
                    <a:pt x="31" y="1"/>
                  </a:lnTo>
                  <a:lnTo>
                    <a:pt x="31" y="1"/>
                  </a:lnTo>
                  <a:lnTo>
                    <a:pt x="31"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5" name="Freeform 137"/>
            <p:cNvSpPr>
              <a:spLocks noEditPoints="1"/>
            </p:cNvSpPr>
            <p:nvPr/>
          </p:nvSpPr>
          <p:spPr bwMode="auto">
            <a:xfrm>
              <a:off x="6219825" y="332978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moveTo>
                    <a:pt x="31" y="0"/>
                  </a:moveTo>
                  <a:lnTo>
                    <a:pt x="31" y="0"/>
                  </a:lnTo>
                  <a:lnTo>
                    <a:pt x="31" y="1"/>
                  </a:lnTo>
                  <a:lnTo>
                    <a:pt x="31" y="1"/>
                  </a:lnTo>
                  <a:lnTo>
                    <a:pt x="3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6" name="Rectangle 138"/>
            <p:cNvSpPr>
              <a:spLocks noChangeArrowheads="1"/>
            </p:cNvSpPr>
            <p:nvPr/>
          </p:nvSpPr>
          <p:spPr bwMode="auto">
            <a:xfrm>
              <a:off x="6219825" y="3329782"/>
              <a:ext cx="49213" cy="1588"/>
            </a:xfrm>
            <a:prstGeom prst="rect">
              <a:avLst/>
            </a:prstGeom>
            <a:solidFill>
              <a:srgbClr val="2F2F2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7" name="Rectangle 139"/>
            <p:cNvSpPr>
              <a:spLocks noChangeArrowheads="1"/>
            </p:cNvSpPr>
            <p:nvPr/>
          </p:nvSpPr>
          <p:spPr bwMode="auto">
            <a:xfrm>
              <a:off x="6219825" y="3329782"/>
              <a:ext cx="49213"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8" name="Freeform 140"/>
            <p:cNvSpPr>
              <a:spLocks/>
            </p:cNvSpPr>
            <p:nvPr/>
          </p:nvSpPr>
          <p:spPr bwMode="auto">
            <a:xfrm>
              <a:off x="3990975" y="257254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9" name="Freeform 141"/>
            <p:cNvSpPr>
              <a:spLocks/>
            </p:cNvSpPr>
            <p:nvPr/>
          </p:nvSpPr>
          <p:spPr bwMode="auto">
            <a:xfrm>
              <a:off x="3990975" y="2572544"/>
              <a:ext cx="1246188" cy="56515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7491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0" name="Freeform 142"/>
            <p:cNvSpPr>
              <a:spLocks/>
            </p:cNvSpPr>
            <p:nvPr/>
          </p:nvSpPr>
          <p:spPr bwMode="auto">
            <a:xfrm>
              <a:off x="4479925" y="2167732"/>
              <a:ext cx="268288" cy="558800"/>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9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1" name="Freeform 143"/>
            <p:cNvSpPr>
              <a:spLocks/>
            </p:cNvSpPr>
            <p:nvPr/>
          </p:nvSpPr>
          <p:spPr bwMode="auto">
            <a:xfrm>
              <a:off x="4303713" y="2131219"/>
              <a:ext cx="112713" cy="163513"/>
            </a:xfrm>
            <a:custGeom>
              <a:avLst/>
              <a:gdLst>
                <a:gd name="T0" fmla="*/ 19 w 70"/>
                <a:gd name="T1" fmla="*/ 5 h 102"/>
                <a:gd name="T2" fmla="*/ 61 w 70"/>
                <a:gd name="T3" fmla="*/ 42 h 102"/>
                <a:gd name="T4" fmla="*/ 50 w 70"/>
                <a:gd name="T5" fmla="*/ 97 h 102"/>
                <a:gd name="T6" fmla="*/ 8 w 70"/>
                <a:gd name="T7" fmla="*/ 60 h 102"/>
                <a:gd name="T8" fmla="*/ 19 w 70"/>
                <a:gd name="T9" fmla="*/ 5 h 102"/>
              </a:gdLst>
              <a:ahLst/>
              <a:cxnLst>
                <a:cxn ang="0">
                  <a:pos x="T0" y="T1"/>
                </a:cxn>
                <a:cxn ang="0">
                  <a:pos x="T2" y="T3"/>
                </a:cxn>
                <a:cxn ang="0">
                  <a:pos x="T4" y="T5"/>
                </a:cxn>
                <a:cxn ang="0">
                  <a:pos x="T6" y="T7"/>
                </a:cxn>
                <a:cxn ang="0">
                  <a:pos x="T8" y="T9"/>
                </a:cxn>
              </a:cxnLst>
              <a:rect l="0" t="0" r="r" b="b"/>
              <a:pathLst>
                <a:path w="70" h="102">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9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2" name="Freeform 144"/>
            <p:cNvSpPr>
              <a:spLocks/>
            </p:cNvSpPr>
            <p:nvPr/>
          </p:nvSpPr>
          <p:spPr bwMode="auto">
            <a:xfrm>
              <a:off x="4811713" y="2131219"/>
              <a:ext cx="111125" cy="163513"/>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9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3" name="Freeform 145"/>
            <p:cNvSpPr>
              <a:spLocks/>
            </p:cNvSpPr>
            <p:nvPr/>
          </p:nvSpPr>
          <p:spPr bwMode="auto">
            <a:xfrm>
              <a:off x="4556125" y="2702719"/>
              <a:ext cx="115888" cy="112713"/>
            </a:xfrm>
            <a:custGeom>
              <a:avLst/>
              <a:gdLst>
                <a:gd name="T0" fmla="*/ 0 w 72"/>
                <a:gd name="T1" fmla="*/ 39 h 70"/>
                <a:gd name="T2" fmla="*/ 21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4" name="Freeform 146"/>
            <p:cNvSpPr>
              <a:spLocks/>
            </p:cNvSpPr>
            <p:nvPr/>
          </p:nvSpPr>
          <p:spPr bwMode="auto">
            <a:xfrm>
              <a:off x="4543425" y="281543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close/>
                </a:path>
              </a:pathLst>
            </a:custGeom>
            <a:solidFill>
              <a:srgbClr val="3434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5" name="Freeform 147"/>
            <p:cNvSpPr>
              <a:spLocks/>
            </p:cNvSpPr>
            <p:nvPr/>
          </p:nvSpPr>
          <p:spPr bwMode="auto">
            <a:xfrm>
              <a:off x="4543425" y="2815432"/>
              <a:ext cx="142875" cy="322263"/>
            </a:xfrm>
            <a:custGeom>
              <a:avLst/>
              <a:gdLst>
                <a:gd name="T0" fmla="*/ 29 w 90"/>
                <a:gd name="T1" fmla="*/ 0 h 203"/>
                <a:gd name="T2" fmla="*/ 0 w 90"/>
                <a:gd name="T3" fmla="*/ 203 h 203"/>
                <a:gd name="T4" fmla="*/ 90 w 90"/>
                <a:gd name="T5" fmla="*/ 203 h 203"/>
                <a:gd name="T6" fmla="*/ 60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0" y="0"/>
                  </a:lnTo>
                  <a:lnTo>
                    <a:pt x="2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6" name="Freeform 148"/>
            <p:cNvSpPr>
              <a:spLocks/>
            </p:cNvSpPr>
            <p:nvPr/>
          </p:nvSpPr>
          <p:spPr bwMode="auto">
            <a:xfrm>
              <a:off x="4468813" y="253603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7" name="Freeform 149"/>
            <p:cNvSpPr>
              <a:spLocks/>
            </p:cNvSpPr>
            <p:nvPr/>
          </p:nvSpPr>
          <p:spPr bwMode="auto">
            <a:xfrm>
              <a:off x="4468813" y="2536032"/>
              <a:ext cx="146050" cy="282575"/>
            </a:xfrm>
            <a:custGeom>
              <a:avLst/>
              <a:gdLst>
                <a:gd name="T0" fmla="*/ 7 w 92"/>
                <a:gd name="T1" fmla="*/ 0 h 178"/>
                <a:gd name="T2" fmla="*/ 0 w 92"/>
                <a:gd name="T3" fmla="*/ 28 h 178"/>
                <a:gd name="T4" fmla="*/ 20 w 92"/>
                <a:gd name="T5" fmla="*/ 178 h 178"/>
                <a:gd name="T6" fmla="*/ 92 w 92"/>
                <a:gd name="T7" fmla="*/ 105 h 178"/>
                <a:gd name="T8" fmla="*/ 7 w 92"/>
                <a:gd name="T9" fmla="*/ 0 h 178"/>
              </a:gdLst>
              <a:ahLst/>
              <a:cxnLst>
                <a:cxn ang="0">
                  <a:pos x="T0" y="T1"/>
                </a:cxn>
                <a:cxn ang="0">
                  <a:pos x="T2" y="T3"/>
                </a:cxn>
                <a:cxn ang="0">
                  <a:pos x="T4" y="T5"/>
                </a:cxn>
                <a:cxn ang="0">
                  <a:pos x="T6" y="T7"/>
                </a:cxn>
                <a:cxn ang="0">
                  <a:pos x="T8" y="T9"/>
                </a:cxn>
              </a:cxnLst>
              <a:rect l="0" t="0" r="r" b="b"/>
              <a:pathLst>
                <a:path w="92" h="178">
                  <a:moveTo>
                    <a:pt x="7" y="0"/>
                  </a:moveTo>
                  <a:lnTo>
                    <a:pt x="0" y="28"/>
                  </a:lnTo>
                  <a:lnTo>
                    <a:pt x="20" y="178"/>
                  </a:lnTo>
                  <a:lnTo>
                    <a:pt x="92" y="105"/>
                  </a:lnTo>
                  <a:lnTo>
                    <a:pt x="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8" name="Freeform 150"/>
            <p:cNvSpPr>
              <a:spLocks/>
            </p:cNvSpPr>
            <p:nvPr/>
          </p:nvSpPr>
          <p:spPr bwMode="auto">
            <a:xfrm>
              <a:off x="4479925" y="2480469"/>
              <a:ext cx="268288" cy="92075"/>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E9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9" name="Freeform 151"/>
            <p:cNvSpPr>
              <a:spLocks/>
            </p:cNvSpPr>
            <p:nvPr/>
          </p:nvSpPr>
          <p:spPr bwMode="auto">
            <a:xfrm>
              <a:off x="4202113" y="1783557"/>
              <a:ext cx="823913" cy="758825"/>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F6D9C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0" name="Freeform 152"/>
            <p:cNvSpPr>
              <a:spLocks noEditPoints="1"/>
            </p:cNvSpPr>
            <p:nvPr/>
          </p:nvSpPr>
          <p:spPr bwMode="auto">
            <a:xfrm>
              <a:off x="4319588" y="1670844"/>
              <a:ext cx="633413" cy="598488"/>
            </a:xfrm>
            <a:custGeom>
              <a:avLst/>
              <a:gdLst>
                <a:gd name="T0" fmla="*/ 302 w 394"/>
                <a:gd name="T1" fmla="*/ 78 h 373"/>
                <a:gd name="T2" fmla="*/ 0 w 394"/>
                <a:gd name="T3" fmla="*/ 156 h 373"/>
                <a:gd name="T4" fmla="*/ 20 w 394"/>
                <a:gd name="T5" fmla="*/ 367 h 373"/>
                <a:gd name="T6" fmla="*/ 20 w 394"/>
                <a:gd name="T7" fmla="*/ 367 h 373"/>
                <a:gd name="T8" fmla="*/ 21 w 394"/>
                <a:gd name="T9" fmla="*/ 370 h 373"/>
                <a:gd name="T10" fmla="*/ 23 w 394"/>
                <a:gd name="T11" fmla="*/ 373 h 373"/>
                <a:gd name="T12" fmla="*/ 27 w 394"/>
                <a:gd name="T13" fmla="*/ 372 h 373"/>
                <a:gd name="T14" fmla="*/ 28 w 394"/>
                <a:gd name="T15" fmla="*/ 371 h 373"/>
                <a:gd name="T16" fmla="*/ 28 w 394"/>
                <a:gd name="T17" fmla="*/ 349 h 373"/>
                <a:gd name="T18" fmla="*/ 27 w 394"/>
                <a:gd name="T19" fmla="*/ 316 h 373"/>
                <a:gd name="T20" fmla="*/ 56 w 394"/>
                <a:gd name="T21" fmla="*/ 212 h 373"/>
                <a:gd name="T22" fmla="*/ 76 w 394"/>
                <a:gd name="T23" fmla="*/ 188 h 373"/>
                <a:gd name="T24" fmla="*/ 183 w 394"/>
                <a:gd name="T25" fmla="*/ 218 h 373"/>
                <a:gd name="T26" fmla="*/ 243 w 394"/>
                <a:gd name="T27" fmla="*/ 225 h 373"/>
                <a:gd name="T28" fmla="*/ 301 w 394"/>
                <a:gd name="T29" fmla="*/ 186 h 373"/>
                <a:gd name="T30" fmla="*/ 350 w 394"/>
                <a:gd name="T31" fmla="*/ 325 h 373"/>
                <a:gd name="T32" fmla="*/ 346 w 394"/>
                <a:gd name="T33" fmla="*/ 349 h 373"/>
                <a:gd name="T34" fmla="*/ 346 w 394"/>
                <a:gd name="T35" fmla="*/ 371 h 373"/>
                <a:gd name="T36" fmla="*/ 347 w 394"/>
                <a:gd name="T37" fmla="*/ 372 h 373"/>
                <a:gd name="T38" fmla="*/ 351 w 394"/>
                <a:gd name="T39" fmla="*/ 373 h 373"/>
                <a:gd name="T40" fmla="*/ 353 w 394"/>
                <a:gd name="T41" fmla="*/ 370 h 373"/>
                <a:gd name="T42" fmla="*/ 354 w 394"/>
                <a:gd name="T43" fmla="*/ 361 h 373"/>
                <a:gd name="T44" fmla="*/ 356 w 394"/>
                <a:gd name="T45" fmla="*/ 348 h 373"/>
                <a:gd name="T46" fmla="*/ 302 w 394"/>
                <a:gd name="T47" fmla="*/ 78 h 373"/>
                <a:gd name="T48" fmla="*/ 170 w 394"/>
                <a:gd name="T49" fmla="*/ 145 h 373"/>
                <a:gd name="T50" fmla="*/ 166 w 394"/>
                <a:gd name="T51" fmla="*/ 144 h 373"/>
                <a:gd name="T52" fmla="*/ 173 w 394"/>
                <a:gd name="T53" fmla="*/ 145 h 373"/>
                <a:gd name="T54" fmla="*/ 170 w 394"/>
                <a:gd name="T55" fmla="*/ 14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4" h="373">
                  <a:moveTo>
                    <a:pt x="302" y="78"/>
                  </a:moveTo>
                  <a:cubicBezTo>
                    <a:pt x="213" y="0"/>
                    <a:pt x="40" y="100"/>
                    <a:pt x="0" y="156"/>
                  </a:cubicBezTo>
                  <a:cubicBezTo>
                    <a:pt x="16" y="213"/>
                    <a:pt x="8" y="286"/>
                    <a:pt x="20" y="367"/>
                  </a:cubicBezTo>
                  <a:cubicBezTo>
                    <a:pt x="20" y="367"/>
                    <a:pt x="20" y="367"/>
                    <a:pt x="20" y="367"/>
                  </a:cubicBezTo>
                  <a:cubicBezTo>
                    <a:pt x="20" y="368"/>
                    <a:pt x="21" y="369"/>
                    <a:pt x="21" y="370"/>
                  </a:cubicBezTo>
                  <a:cubicBezTo>
                    <a:pt x="21" y="370"/>
                    <a:pt x="22" y="372"/>
                    <a:pt x="23" y="373"/>
                  </a:cubicBezTo>
                  <a:cubicBezTo>
                    <a:pt x="23" y="373"/>
                    <a:pt x="26" y="373"/>
                    <a:pt x="27" y="372"/>
                  </a:cubicBezTo>
                  <a:cubicBezTo>
                    <a:pt x="28" y="372"/>
                    <a:pt x="28" y="371"/>
                    <a:pt x="28" y="371"/>
                  </a:cubicBezTo>
                  <a:cubicBezTo>
                    <a:pt x="28" y="364"/>
                    <a:pt x="28" y="350"/>
                    <a:pt x="28" y="349"/>
                  </a:cubicBezTo>
                  <a:cubicBezTo>
                    <a:pt x="27" y="338"/>
                    <a:pt x="29" y="327"/>
                    <a:pt x="27" y="316"/>
                  </a:cubicBezTo>
                  <a:cubicBezTo>
                    <a:pt x="35" y="265"/>
                    <a:pt x="28" y="263"/>
                    <a:pt x="56" y="212"/>
                  </a:cubicBezTo>
                  <a:cubicBezTo>
                    <a:pt x="59" y="207"/>
                    <a:pt x="74" y="190"/>
                    <a:pt x="76" y="188"/>
                  </a:cubicBezTo>
                  <a:cubicBezTo>
                    <a:pt x="122" y="171"/>
                    <a:pt x="139" y="200"/>
                    <a:pt x="183" y="218"/>
                  </a:cubicBezTo>
                  <a:cubicBezTo>
                    <a:pt x="199" y="225"/>
                    <a:pt x="225" y="225"/>
                    <a:pt x="243" y="225"/>
                  </a:cubicBezTo>
                  <a:cubicBezTo>
                    <a:pt x="272" y="225"/>
                    <a:pt x="300" y="193"/>
                    <a:pt x="301" y="186"/>
                  </a:cubicBezTo>
                  <a:cubicBezTo>
                    <a:pt x="336" y="240"/>
                    <a:pt x="340" y="279"/>
                    <a:pt x="350" y="325"/>
                  </a:cubicBezTo>
                  <a:cubicBezTo>
                    <a:pt x="348" y="333"/>
                    <a:pt x="347" y="341"/>
                    <a:pt x="346" y="349"/>
                  </a:cubicBezTo>
                  <a:cubicBezTo>
                    <a:pt x="346" y="350"/>
                    <a:pt x="346" y="364"/>
                    <a:pt x="346" y="371"/>
                  </a:cubicBezTo>
                  <a:cubicBezTo>
                    <a:pt x="346" y="371"/>
                    <a:pt x="346" y="372"/>
                    <a:pt x="347" y="372"/>
                  </a:cubicBezTo>
                  <a:cubicBezTo>
                    <a:pt x="348" y="373"/>
                    <a:pt x="351" y="373"/>
                    <a:pt x="351" y="373"/>
                  </a:cubicBezTo>
                  <a:cubicBezTo>
                    <a:pt x="352" y="372"/>
                    <a:pt x="353" y="370"/>
                    <a:pt x="353" y="370"/>
                  </a:cubicBezTo>
                  <a:cubicBezTo>
                    <a:pt x="354" y="366"/>
                    <a:pt x="354" y="364"/>
                    <a:pt x="354" y="361"/>
                  </a:cubicBezTo>
                  <a:cubicBezTo>
                    <a:pt x="355" y="357"/>
                    <a:pt x="356" y="352"/>
                    <a:pt x="356" y="348"/>
                  </a:cubicBezTo>
                  <a:cubicBezTo>
                    <a:pt x="369" y="298"/>
                    <a:pt x="394" y="99"/>
                    <a:pt x="302" y="78"/>
                  </a:cubicBezTo>
                  <a:close/>
                  <a:moveTo>
                    <a:pt x="170" y="145"/>
                  </a:moveTo>
                  <a:cubicBezTo>
                    <a:pt x="169" y="145"/>
                    <a:pt x="168" y="144"/>
                    <a:pt x="166" y="144"/>
                  </a:cubicBezTo>
                  <a:cubicBezTo>
                    <a:pt x="168" y="144"/>
                    <a:pt x="170" y="145"/>
                    <a:pt x="173" y="145"/>
                  </a:cubicBezTo>
                  <a:cubicBezTo>
                    <a:pt x="172" y="145"/>
                    <a:pt x="171" y="145"/>
                    <a:pt x="170" y="145"/>
                  </a:cubicBezTo>
                  <a:close/>
                </a:path>
              </a:pathLst>
            </a:custGeom>
            <a:solidFill>
              <a:srgbClr val="BF97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1" name="Freeform 153"/>
            <p:cNvSpPr>
              <a:spLocks noEditPoints="1"/>
            </p:cNvSpPr>
            <p:nvPr/>
          </p:nvSpPr>
          <p:spPr bwMode="auto">
            <a:xfrm>
              <a:off x="3124200" y="1610519"/>
              <a:ext cx="647700" cy="598488"/>
            </a:xfrm>
            <a:custGeom>
              <a:avLst/>
              <a:gdLst>
                <a:gd name="T0" fmla="*/ 95 w 404"/>
                <a:gd name="T1" fmla="*/ 78 h 373"/>
                <a:gd name="T2" fmla="*/ 404 w 404"/>
                <a:gd name="T3" fmla="*/ 156 h 373"/>
                <a:gd name="T4" fmla="*/ 383 w 404"/>
                <a:gd name="T5" fmla="*/ 367 h 373"/>
                <a:gd name="T6" fmla="*/ 383 w 404"/>
                <a:gd name="T7" fmla="*/ 367 h 373"/>
                <a:gd name="T8" fmla="*/ 382 w 404"/>
                <a:gd name="T9" fmla="*/ 369 h 373"/>
                <a:gd name="T10" fmla="*/ 380 w 404"/>
                <a:gd name="T11" fmla="*/ 372 h 373"/>
                <a:gd name="T12" fmla="*/ 376 w 404"/>
                <a:gd name="T13" fmla="*/ 372 h 373"/>
                <a:gd name="T14" fmla="*/ 375 w 404"/>
                <a:gd name="T15" fmla="*/ 371 h 373"/>
                <a:gd name="T16" fmla="*/ 375 w 404"/>
                <a:gd name="T17" fmla="*/ 349 h 373"/>
                <a:gd name="T18" fmla="*/ 376 w 404"/>
                <a:gd name="T19" fmla="*/ 316 h 373"/>
                <a:gd name="T20" fmla="*/ 346 w 404"/>
                <a:gd name="T21" fmla="*/ 211 h 373"/>
                <a:gd name="T22" fmla="*/ 326 w 404"/>
                <a:gd name="T23" fmla="*/ 188 h 373"/>
                <a:gd name="T24" fmla="*/ 217 w 404"/>
                <a:gd name="T25" fmla="*/ 217 h 373"/>
                <a:gd name="T26" fmla="*/ 154 w 404"/>
                <a:gd name="T27" fmla="*/ 225 h 373"/>
                <a:gd name="T28" fmla="*/ 95 w 404"/>
                <a:gd name="T29" fmla="*/ 186 h 373"/>
                <a:gd name="T30" fmla="*/ 45 w 404"/>
                <a:gd name="T31" fmla="*/ 325 h 373"/>
                <a:gd name="T32" fmla="*/ 49 w 404"/>
                <a:gd name="T33" fmla="*/ 349 h 373"/>
                <a:gd name="T34" fmla="*/ 49 w 404"/>
                <a:gd name="T35" fmla="*/ 371 h 373"/>
                <a:gd name="T36" fmla="*/ 48 w 404"/>
                <a:gd name="T37" fmla="*/ 372 h 373"/>
                <a:gd name="T38" fmla="*/ 44 w 404"/>
                <a:gd name="T39" fmla="*/ 372 h 373"/>
                <a:gd name="T40" fmla="*/ 42 w 404"/>
                <a:gd name="T41" fmla="*/ 369 h 373"/>
                <a:gd name="T42" fmla="*/ 41 w 404"/>
                <a:gd name="T43" fmla="*/ 361 h 373"/>
                <a:gd name="T44" fmla="*/ 39 w 404"/>
                <a:gd name="T45" fmla="*/ 348 h 373"/>
                <a:gd name="T46" fmla="*/ 95 w 404"/>
                <a:gd name="T47" fmla="*/ 78 h 373"/>
                <a:gd name="T48" fmla="*/ 229 w 404"/>
                <a:gd name="T49" fmla="*/ 145 h 373"/>
                <a:gd name="T50" fmla="*/ 233 w 404"/>
                <a:gd name="T51" fmla="*/ 143 h 373"/>
                <a:gd name="T52" fmla="*/ 227 w 404"/>
                <a:gd name="T53" fmla="*/ 145 h 373"/>
                <a:gd name="T54" fmla="*/ 229 w 404"/>
                <a:gd name="T55" fmla="*/ 14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4" h="373">
                  <a:moveTo>
                    <a:pt x="95" y="78"/>
                  </a:moveTo>
                  <a:cubicBezTo>
                    <a:pt x="185" y="0"/>
                    <a:pt x="362" y="99"/>
                    <a:pt x="404" y="156"/>
                  </a:cubicBezTo>
                  <a:cubicBezTo>
                    <a:pt x="387" y="213"/>
                    <a:pt x="395" y="286"/>
                    <a:pt x="383" y="367"/>
                  </a:cubicBezTo>
                  <a:cubicBezTo>
                    <a:pt x="383" y="367"/>
                    <a:pt x="383" y="367"/>
                    <a:pt x="383" y="367"/>
                  </a:cubicBezTo>
                  <a:cubicBezTo>
                    <a:pt x="383" y="368"/>
                    <a:pt x="383" y="368"/>
                    <a:pt x="382" y="369"/>
                  </a:cubicBezTo>
                  <a:cubicBezTo>
                    <a:pt x="382" y="370"/>
                    <a:pt x="381" y="372"/>
                    <a:pt x="380" y="372"/>
                  </a:cubicBezTo>
                  <a:cubicBezTo>
                    <a:pt x="380" y="373"/>
                    <a:pt x="377" y="372"/>
                    <a:pt x="376" y="372"/>
                  </a:cubicBezTo>
                  <a:cubicBezTo>
                    <a:pt x="375" y="372"/>
                    <a:pt x="375" y="371"/>
                    <a:pt x="375" y="371"/>
                  </a:cubicBezTo>
                  <a:cubicBezTo>
                    <a:pt x="375" y="364"/>
                    <a:pt x="375" y="349"/>
                    <a:pt x="375" y="349"/>
                  </a:cubicBezTo>
                  <a:cubicBezTo>
                    <a:pt x="376" y="338"/>
                    <a:pt x="374" y="327"/>
                    <a:pt x="376" y="316"/>
                  </a:cubicBezTo>
                  <a:cubicBezTo>
                    <a:pt x="368" y="265"/>
                    <a:pt x="375" y="263"/>
                    <a:pt x="346" y="211"/>
                  </a:cubicBezTo>
                  <a:cubicBezTo>
                    <a:pt x="343" y="207"/>
                    <a:pt x="328" y="190"/>
                    <a:pt x="326" y="188"/>
                  </a:cubicBezTo>
                  <a:cubicBezTo>
                    <a:pt x="278" y="171"/>
                    <a:pt x="262" y="200"/>
                    <a:pt x="217" y="217"/>
                  </a:cubicBezTo>
                  <a:cubicBezTo>
                    <a:pt x="199" y="224"/>
                    <a:pt x="173" y="225"/>
                    <a:pt x="154" y="225"/>
                  </a:cubicBezTo>
                  <a:cubicBezTo>
                    <a:pt x="125" y="225"/>
                    <a:pt x="96" y="193"/>
                    <a:pt x="95" y="186"/>
                  </a:cubicBezTo>
                  <a:cubicBezTo>
                    <a:pt x="59" y="240"/>
                    <a:pt x="56" y="279"/>
                    <a:pt x="45" y="325"/>
                  </a:cubicBezTo>
                  <a:cubicBezTo>
                    <a:pt x="47" y="333"/>
                    <a:pt x="48" y="341"/>
                    <a:pt x="49" y="349"/>
                  </a:cubicBezTo>
                  <a:cubicBezTo>
                    <a:pt x="49" y="349"/>
                    <a:pt x="50" y="364"/>
                    <a:pt x="49" y="371"/>
                  </a:cubicBezTo>
                  <a:cubicBezTo>
                    <a:pt x="49" y="371"/>
                    <a:pt x="49" y="372"/>
                    <a:pt x="48" y="372"/>
                  </a:cubicBezTo>
                  <a:cubicBezTo>
                    <a:pt x="47" y="372"/>
                    <a:pt x="44" y="373"/>
                    <a:pt x="44" y="372"/>
                  </a:cubicBezTo>
                  <a:cubicBezTo>
                    <a:pt x="43" y="372"/>
                    <a:pt x="42" y="370"/>
                    <a:pt x="42" y="369"/>
                  </a:cubicBezTo>
                  <a:cubicBezTo>
                    <a:pt x="41" y="366"/>
                    <a:pt x="41" y="364"/>
                    <a:pt x="41" y="361"/>
                  </a:cubicBezTo>
                  <a:cubicBezTo>
                    <a:pt x="40" y="356"/>
                    <a:pt x="39" y="352"/>
                    <a:pt x="39" y="348"/>
                  </a:cubicBezTo>
                  <a:cubicBezTo>
                    <a:pt x="25" y="298"/>
                    <a:pt x="0" y="99"/>
                    <a:pt x="95" y="78"/>
                  </a:cubicBezTo>
                  <a:close/>
                  <a:moveTo>
                    <a:pt x="229" y="145"/>
                  </a:moveTo>
                  <a:cubicBezTo>
                    <a:pt x="230" y="144"/>
                    <a:pt x="232" y="144"/>
                    <a:pt x="233" y="143"/>
                  </a:cubicBezTo>
                  <a:cubicBezTo>
                    <a:pt x="231" y="144"/>
                    <a:pt x="229" y="145"/>
                    <a:pt x="227" y="145"/>
                  </a:cubicBezTo>
                  <a:cubicBezTo>
                    <a:pt x="228" y="145"/>
                    <a:pt x="228" y="145"/>
                    <a:pt x="229" y="145"/>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2" name="Freeform 154"/>
            <p:cNvSpPr>
              <a:spLocks/>
            </p:cNvSpPr>
            <p:nvPr/>
          </p:nvSpPr>
          <p:spPr bwMode="auto">
            <a:xfrm>
              <a:off x="4614863" y="253603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3" name="Freeform 155"/>
            <p:cNvSpPr>
              <a:spLocks/>
            </p:cNvSpPr>
            <p:nvPr/>
          </p:nvSpPr>
          <p:spPr bwMode="auto">
            <a:xfrm>
              <a:off x="4614863" y="2536032"/>
              <a:ext cx="141288" cy="284163"/>
            </a:xfrm>
            <a:custGeom>
              <a:avLst/>
              <a:gdLst>
                <a:gd name="T0" fmla="*/ 84 w 89"/>
                <a:gd name="T1" fmla="*/ 0 h 179"/>
                <a:gd name="T2" fmla="*/ 89 w 89"/>
                <a:gd name="T3" fmla="*/ 28 h 179"/>
                <a:gd name="T4" fmla="*/ 70 w 89"/>
                <a:gd name="T5" fmla="*/ 179 h 179"/>
                <a:gd name="T6" fmla="*/ 0 w 89"/>
                <a:gd name="T7" fmla="*/ 105 h 179"/>
                <a:gd name="T8" fmla="*/ 84 w 89"/>
                <a:gd name="T9" fmla="*/ 0 h 179"/>
              </a:gdLst>
              <a:ahLst/>
              <a:cxnLst>
                <a:cxn ang="0">
                  <a:pos x="T0" y="T1"/>
                </a:cxn>
                <a:cxn ang="0">
                  <a:pos x="T2" y="T3"/>
                </a:cxn>
                <a:cxn ang="0">
                  <a:pos x="T4" y="T5"/>
                </a:cxn>
                <a:cxn ang="0">
                  <a:pos x="T6" y="T7"/>
                </a:cxn>
                <a:cxn ang="0">
                  <a:pos x="T8" y="T9"/>
                </a:cxn>
              </a:cxnLst>
              <a:rect l="0" t="0" r="r" b="b"/>
              <a:pathLst>
                <a:path w="89" h="179">
                  <a:moveTo>
                    <a:pt x="84" y="0"/>
                  </a:moveTo>
                  <a:lnTo>
                    <a:pt x="89" y="28"/>
                  </a:lnTo>
                  <a:lnTo>
                    <a:pt x="70"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4" name="Freeform 156"/>
            <p:cNvSpPr>
              <a:spLocks/>
            </p:cNvSpPr>
            <p:nvPr/>
          </p:nvSpPr>
          <p:spPr bwMode="auto">
            <a:xfrm>
              <a:off x="4479925" y="253126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169 w 169"/>
                <a:gd name="T11" fmla="*/ 3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3"/>
                  </a:lnTo>
                  <a:lnTo>
                    <a:pt x="85" y="108"/>
                  </a:lnTo>
                  <a:lnTo>
                    <a:pt x="169" y="3"/>
                  </a:lnTo>
                  <a:lnTo>
                    <a:pt x="169" y="0"/>
                  </a:lnTo>
                  <a:close/>
                </a:path>
              </a:pathLst>
            </a:custGeom>
            <a:solidFill>
              <a:srgbClr val="E9C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5" name="Freeform 157"/>
            <p:cNvSpPr>
              <a:spLocks/>
            </p:cNvSpPr>
            <p:nvPr/>
          </p:nvSpPr>
          <p:spPr bwMode="auto">
            <a:xfrm>
              <a:off x="4479925" y="2531269"/>
              <a:ext cx="268288" cy="171450"/>
            </a:xfrm>
            <a:custGeom>
              <a:avLst/>
              <a:gdLst>
                <a:gd name="T0" fmla="*/ 169 w 169"/>
                <a:gd name="T1" fmla="*/ 0 h 108"/>
                <a:gd name="T2" fmla="*/ 85 w 169"/>
                <a:gd name="T3" fmla="*/ 105 h 108"/>
                <a:gd name="T4" fmla="*/ 0 w 169"/>
                <a:gd name="T5" fmla="*/ 0 h 108"/>
                <a:gd name="T6" fmla="*/ 0 w 169"/>
                <a:gd name="T7" fmla="*/ 3 h 108"/>
                <a:gd name="T8" fmla="*/ 85 w 169"/>
                <a:gd name="T9" fmla="*/ 108 h 108"/>
                <a:gd name="T10" fmla="*/ 169 w 169"/>
                <a:gd name="T11" fmla="*/ 3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3"/>
                  </a:lnTo>
                  <a:lnTo>
                    <a:pt x="85" y="108"/>
                  </a:lnTo>
                  <a:lnTo>
                    <a:pt x="169" y="3"/>
                  </a:lnTo>
                  <a:lnTo>
                    <a:pt x="16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6" name="Freeform 158"/>
            <p:cNvSpPr>
              <a:spLocks noEditPoints="1"/>
            </p:cNvSpPr>
            <p:nvPr/>
          </p:nvSpPr>
          <p:spPr bwMode="auto">
            <a:xfrm>
              <a:off x="4589463" y="281543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close/>
                  <a:moveTo>
                    <a:pt x="31" y="0"/>
                  </a:moveTo>
                  <a:lnTo>
                    <a:pt x="31" y="0"/>
                  </a:lnTo>
                  <a:lnTo>
                    <a:pt x="31" y="1"/>
                  </a:lnTo>
                  <a:lnTo>
                    <a:pt x="31" y="1"/>
                  </a:lnTo>
                  <a:lnTo>
                    <a:pt x="31" y="0"/>
                  </a:lnTo>
                  <a:close/>
                </a:path>
              </a:pathLst>
            </a:custGeom>
            <a:solidFill>
              <a:srgbClr val="68829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7" name="Freeform 159"/>
            <p:cNvSpPr>
              <a:spLocks noEditPoints="1"/>
            </p:cNvSpPr>
            <p:nvPr/>
          </p:nvSpPr>
          <p:spPr bwMode="auto">
            <a:xfrm>
              <a:off x="4589463" y="2815432"/>
              <a:ext cx="49213" cy="1588"/>
            </a:xfrm>
            <a:custGeom>
              <a:avLst/>
              <a:gdLst>
                <a:gd name="T0" fmla="*/ 0 w 31"/>
                <a:gd name="T1" fmla="*/ 0 h 1"/>
                <a:gd name="T2" fmla="*/ 0 w 31"/>
                <a:gd name="T3" fmla="*/ 1 h 1"/>
                <a:gd name="T4" fmla="*/ 0 w 31"/>
                <a:gd name="T5" fmla="*/ 1 h 1"/>
                <a:gd name="T6" fmla="*/ 0 w 31"/>
                <a:gd name="T7" fmla="*/ 0 h 1"/>
                <a:gd name="T8" fmla="*/ 31 w 31"/>
                <a:gd name="T9" fmla="*/ 0 h 1"/>
                <a:gd name="T10" fmla="*/ 31 w 31"/>
                <a:gd name="T11" fmla="*/ 0 h 1"/>
                <a:gd name="T12" fmla="*/ 31 w 31"/>
                <a:gd name="T13" fmla="*/ 1 h 1"/>
                <a:gd name="T14" fmla="*/ 31 w 31"/>
                <a:gd name="T15" fmla="*/ 1 h 1"/>
                <a:gd name="T16" fmla="*/ 31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lnTo>
                    <a:pt x="0" y="1"/>
                  </a:lnTo>
                  <a:lnTo>
                    <a:pt x="0" y="1"/>
                  </a:lnTo>
                  <a:lnTo>
                    <a:pt x="0" y="0"/>
                  </a:lnTo>
                  <a:moveTo>
                    <a:pt x="31" y="0"/>
                  </a:moveTo>
                  <a:lnTo>
                    <a:pt x="31" y="0"/>
                  </a:lnTo>
                  <a:lnTo>
                    <a:pt x="31" y="1"/>
                  </a:lnTo>
                  <a:lnTo>
                    <a:pt x="31" y="1"/>
                  </a:lnTo>
                  <a:lnTo>
                    <a:pt x="3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8" name="Rectangle 160"/>
            <p:cNvSpPr>
              <a:spLocks noChangeArrowheads="1"/>
            </p:cNvSpPr>
            <p:nvPr/>
          </p:nvSpPr>
          <p:spPr bwMode="auto">
            <a:xfrm>
              <a:off x="4589463" y="2815432"/>
              <a:ext cx="49213" cy="1588"/>
            </a:xfrm>
            <a:prstGeom prst="rect">
              <a:avLst/>
            </a:prstGeom>
            <a:solidFill>
              <a:srgbClr val="2F2F2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9" name="Rectangle 161"/>
            <p:cNvSpPr>
              <a:spLocks noChangeArrowheads="1"/>
            </p:cNvSpPr>
            <p:nvPr/>
          </p:nvSpPr>
          <p:spPr bwMode="auto">
            <a:xfrm>
              <a:off x="4589463" y="2815432"/>
              <a:ext cx="49213"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0" name="Freeform 162"/>
            <p:cNvSpPr>
              <a:spLocks/>
            </p:cNvSpPr>
            <p:nvPr/>
          </p:nvSpPr>
          <p:spPr bwMode="auto">
            <a:xfrm>
              <a:off x="5054600" y="2539207"/>
              <a:ext cx="796925" cy="1042988"/>
            </a:xfrm>
            <a:custGeom>
              <a:avLst/>
              <a:gdLst>
                <a:gd name="T0" fmla="*/ 179 w 496"/>
                <a:gd name="T1" fmla="*/ 59 h 650"/>
                <a:gd name="T2" fmla="*/ 401 w 496"/>
                <a:gd name="T3" fmla="*/ 112 h 650"/>
                <a:gd name="T4" fmla="*/ 463 w 496"/>
                <a:gd name="T5" fmla="*/ 303 h 650"/>
                <a:gd name="T6" fmla="*/ 442 w 496"/>
                <a:gd name="T7" fmla="*/ 442 h 650"/>
                <a:gd name="T8" fmla="*/ 440 w 496"/>
                <a:gd name="T9" fmla="*/ 495 h 650"/>
                <a:gd name="T10" fmla="*/ 237 w 496"/>
                <a:gd name="T11" fmla="*/ 649 h 650"/>
                <a:gd name="T12" fmla="*/ 54 w 496"/>
                <a:gd name="T13" fmla="*/ 499 h 650"/>
                <a:gd name="T14" fmla="*/ 58 w 496"/>
                <a:gd name="T15" fmla="*/ 446 h 650"/>
                <a:gd name="T16" fmla="*/ 38 w 496"/>
                <a:gd name="T17" fmla="*/ 295 h 650"/>
                <a:gd name="T18" fmla="*/ 179 w 496"/>
                <a:gd name="T19" fmla="*/ 5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6" h="650">
                  <a:moveTo>
                    <a:pt x="179" y="59"/>
                  </a:moveTo>
                  <a:cubicBezTo>
                    <a:pt x="197" y="27"/>
                    <a:pt x="342" y="0"/>
                    <a:pt x="401" y="112"/>
                  </a:cubicBezTo>
                  <a:cubicBezTo>
                    <a:pt x="460" y="224"/>
                    <a:pt x="430" y="263"/>
                    <a:pt x="463" y="303"/>
                  </a:cubicBezTo>
                  <a:cubicBezTo>
                    <a:pt x="496" y="343"/>
                    <a:pt x="465" y="434"/>
                    <a:pt x="442" y="442"/>
                  </a:cubicBezTo>
                  <a:cubicBezTo>
                    <a:pt x="420" y="450"/>
                    <a:pt x="429" y="481"/>
                    <a:pt x="440" y="495"/>
                  </a:cubicBezTo>
                  <a:cubicBezTo>
                    <a:pt x="487" y="552"/>
                    <a:pt x="419" y="650"/>
                    <a:pt x="237" y="649"/>
                  </a:cubicBezTo>
                  <a:cubicBezTo>
                    <a:pt x="42" y="647"/>
                    <a:pt x="4" y="534"/>
                    <a:pt x="54" y="499"/>
                  </a:cubicBezTo>
                  <a:cubicBezTo>
                    <a:pt x="70" y="488"/>
                    <a:pt x="76" y="466"/>
                    <a:pt x="58" y="446"/>
                  </a:cubicBezTo>
                  <a:cubicBezTo>
                    <a:pt x="41" y="427"/>
                    <a:pt x="0" y="354"/>
                    <a:pt x="38" y="295"/>
                  </a:cubicBezTo>
                  <a:cubicBezTo>
                    <a:pt x="77" y="235"/>
                    <a:pt x="43" y="59"/>
                    <a:pt x="179" y="59"/>
                  </a:cubicBezTo>
                </a:path>
              </a:pathLst>
            </a:custGeom>
            <a:solidFill>
              <a:srgbClr val="8060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1" name="Freeform 163"/>
            <p:cNvSpPr>
              <a:spLocks/>
            </p:cNvSpPr>
            <p:nvPr/>
          </p:nvSpPr>
          <p:spPr bwMode="auto">
            <a:xfrm>
              <a:off x="4859338" y="3375819"/>
              <a:ext cx="1182688" cy="468313"/>
            </a:xfrm>
            <a:custGeom>
              <a:avLst/>
              <a:gdLst>
                <a:gd name="T0" fmla="*/ 438 w 737"/>
                <a:gd name="T1" fmla="*/ 0 h 292"/>
                <a:gd name="T2" fmla="*/ 295 w 737"/>
                <a:gd name="T3" fmla="*/ 7 h 292"/>
                <a:gd name="T4" fmla="*/ 79 w 737"/>
                <a:gd name="T5" fmla="*/ 115 h 292"/>
                <a:gd name="T6" fmla="*/ 0 w 737"/>
                <a:gd name="T7" fmla="*/ 292 h 292"/>
                <a:gd name="T8" fmla="*/ 737 w 737"/>
                <a:gd name="T9" fmla="*/ 292 h 292"/>
                <a:gd name="T10" fmla="*/ 658 w 737"/>
                <a:gd name="T11" fmla="*/ 115 h 292"/>
                <a:gd name="T12" fmla="*/ 438 w 737"/>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737" h="292">
                  <a:moveTo>
                    <a:pt x="438" y="0"/>
                  </a:moveTo>
                  <a:cubicBezTo>
                    <a:pt x="437" y="3"/>
                    <a:pt x="296" y="5"/>
                    <a:pt x="295" y="7"/>
                  </a:cubicBezTo>
                  <a:cubicBezTo>
                    <a:pt x="250" y="70"/>
                    <a:pt x="155" y="98"/>
                    <a:pt x="79" y="115"/>
                  </a:cubicBezTo>
                  <a:cubicBezTo>
                    <a:pt x="3" y="132"/>
                    <a:pt x="0" y="228"/>
                    <a:pt x="0" y="292"/>
                  </a:cubicBezTo>
                  <a:cubicBezTo>
                    <a:pt x="737" y="292"/>
                    <a:pt x="737" y="292"/>
                    <a:pt x="737" y="292"/>
                  </a:cubicBezTo>
                  <a:cubicBezTo>
                    <a:pt x="737" y="228"/>
                    <a:pt x="736" y="132"/>
                    <a:pt x="658" y="115"/>
                  </a:cubicBezTo>
                  <a:cubicBezTo>
                    <a:pt x="581" y="97"/>
                    <a:pt x="480" y="66"/>
                    <a:pt x="438" y="0"/>
                  </a:cubicBezTo>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2" name="Freeform 164"/>
            <p:cNvSpPr>
              <a:spLocks/>
            </p:cNvSpPr>
            <p:nvPr/>
          </p:nvSpPr>
          <p:spPr bwMode="auto">
            <a:xfrm>
              <a:off x="5332413" y="3002757"/>
              <a:ext cx="236538" cy="571500"/>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5D5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3" name="Freeform 165"/>
            <p:cNvSpPr>
              <a:spLocks/>
            </p:cNvSpPr>
            <p:nvPr/>
          </p:nvSpPr>
          <p:spPr bwMode="auto">
            <a:xfrm>
              <a:off x="5670550" y="3012282"/>
              <a:ext cx="120650" cy="179388"/>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5D5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4" name="Freeform 166"/>
            <p:cNvSpPr>
              <a:spLocks/>
            </p:cNvSpPr>
            <p:nvPr/>
          </p:nvSpPr>
          <p:spPr bwMode="auto">
            <a:xfrm>
              <a:off x="5110163" y="3012282"/>
              <a:ext cx="120650" cy="179388"/>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5D5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5" name="Freeform 167"/>
            <p:cNvSpPr>
              <a:spLocks/>
            </p:cNvSpPr>
            <p:nvPr/>
          </p:nvSpPr>
          <p:spPr bwMode="auto">
            <a:xfrm>
              <a:off x="5332413" y="3304382"/>
              <a:ext cx="236538" cy="82550"/>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4AA9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6" name="Freeform 168"/>
            <p:cNvSpPr>
              <a:spLocks/>
            </p:cNvSpPr>
            <p:nvPr/>
          </p:nvSpPr>
          <p:spPr bwMode="auto">
            <a:xfrm>
              <a:off x="5126038" y="2639219"/>
              <a:ext cx="650875" cy="722313"/>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5D5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7" name="Freeform 169"/>
            <p:cNvSpPr>
              <a:spLocks/>
            </p:cNvSpPr>
            <p:nvPr/>
          </p:nvSpPr>
          <p:spPr bwMode="auto">
            <a:xfrm>
              <a:off x="5122863" y="2618582"/>
              <a:ext cx="688975" cy="496888"/>
            </a:xfrm>
            <a:custGeom>
              <a:avLst/>
              <a:gdLst>
                <a:gd name="T0" fmla="*/ 170 w 430"/>
                <a:gd name="T1" fmla="*/ 148 h 310"/>
                <a:gd name="T2" fmla="*/ 73 w 430"/>
                <a:gd name="T3" fmla="*/ 226 h 310"/>
                <a:gd name="T4" fmla="*/ 43 w 430"/>
                <a:gd name="T5" fmla="*/ 301 h 310"/>
                <a:gd name="T6" fmla="*/ 18 w 430"/>
                <a:gd name="T7" fmla="*/ 145 h 310"/>
                <a:gd name="T8" fmla="*/ 173 w 430"/>
                <a:gd name="T9" fmla="*/ 4 h 310"/>
                <a:gd name="T10" fmla="*/ 326 w 430"/>
                <a:gd name="T11" fmla="*/ 47 h 310"/>
                <a:gd name="T12" fmla="*/ 367 w 430"/>
                <a:gd name="T13" fmla="*/ 310 h 310"/>
                <a:gd name="T14" fmla="*/ 282 w 430"/>
                <a:gd name="T15" fmla="*/ 105 h 310"/>
                <a:gd name="T16" fmla="*/ 170 w 430"/>
                <a:gd name="T17" fmla="*/ 1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10">
                  <a:moveTo>
                    <a:pt x="170" y="148"/>
                  </a:moveTo>
                  <a:cubicBezTo>
                    <a:pt x="135" y="223"/>
                    <a:pt x="120" y="246"/>
                    <a:pt x="73" y="226"/>
                  </a:cubicBezTo>
                  <a:cubicBezTo>
                    <a:pt x="25" y="206"/>
                    <a:pt x="34" y="262"/>
                    <a:pt x="43" y="301"/>
                  </a:cubicBezTo>
                  <a:cubicBezTo>
                    <a:pt x="0" y="248"/>
                    <a:pt x="5" y="197"/>
                    <a:pt x="18" y="145"/>
                  </a:cubicBezTo>
                  <a:cubicBezTo>
                    <a:pt x="33" y="88"/>
                    <a:pt x="105" y="2"/>
                    <a:pt x="173" y="4"/>
                  </a:cubicBezTo>
                  <a:cubicBezTo>
                    <a:pt x="210" y="0"/>
                    <a:pt x="266" y="5"/>
                    <a:pt x="326" y="47"/>
                  </a:cubicBezTo>
                  <a:cubicBezTo>
                    <a:pt x="430" y="122"/>
                    <a:pt x="395" y="290"/>
                    <a:pt x="367" y="310"/>
                  </a:cubicBezTo>
                  <a:cubicBezTo>
                    <a:pt x="394" y="155"/>
                    <a:pt x="328" y="186"/>
                    <a:pt x="282" y="105"/>
                  </a:cubicBezTo>
                  <a:cubicBezTo>
                    <a:pt x="267" y="69"/>
                    <a:pt x="209" y="67"/>
                    <a:pt x="170" y="148"/>
                  </a:cubicBezTo>
                  <a:close/>
                </a:path>
              </a:pathLst>
            </a:custGeom>
            <a:solidFill>
              <a:srgbClr val="8060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8" name="Rectangle 170"/>
            <p:cNvSpPr>
              <a:spLocks noChangeArrowheads="1"/>
            </p:cNvSpPr>
            <p:nvPr/>
          </p:nvSpPr>
          <p:spPr bwMode="auto">
            <a:xfrm>
              <a:off x="5435600" y="3544094"/>
              <a:ext cx="23813" cy="300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9" name="Freeform 171"/>
            <p:cNvSpPr>
              <a:spLocks/>
            </p:cNvSpPr>
            <p:nvPr/>
          </p:nvSpPr>
          <p:spPr bwMode="auto">
            <a:xfrm>
              <a:off x="5248275" y="3386932"/>
              <a:ext cx="200025" cy="244475"/>
            </a:xfrm>
            <a:custGeom>
              <a:avLst/>
              <a:gdLst>
                <a:gd name="T0" fmla="*/ 53 w 126"/>
                <a:gd name="T1" fmla="*/ 0 h 154"/>
                <a:gd name="T2" fmla="*/ 0 w 126"/>
                <a:gd name="T3" fmla="*/ 49 h 154"/>
                <a:gd name="T4" fmla="*/ 67 w 126"/>
                <a:gd name="T5" fmla="*/ 154 h 154"/>
                <a:gd name="T6" fmla="*/ 126 w 126"/>
                <a:gd name="T7" fmla="*/ 98 h 154"/>
                <a:gd name="T8" fmla="*/ 53 w 126"/>
                <a:gd name="T9" fmla="*/ 0 h 154"/>
              </a:gdLst>
              <a:ahLst/>
              <a:cxnLst>
                <a:cxn ang="0">
                  <a:pos x="T0" y="T1"/>
                </a:cxn>
                <a:cxn ang="0">
                  <a:pos x="T2" y="T3"/>
                </a:cxn>
                <a:cxn ang="0">
                  <a:pos x="T4" y="T5"/>
                </a:cxn>
                <a:cxn ang="0">
                  <a:pos x="T6" y="T7"/>
                </a:cxn>
                <a:cxn ang="0">
                  <a:pos x="T8" y="T9"/>
                </a:cxn>
              </a:cxnLst>
              <a:rect l="0" t="0" r="r" b="b"/>
              <a:pathLst>
                <a:path w="126" h="154">
                  <a:moveTo>
                    <a:pt x="53" y="0"/>
                  </a:moveTo>
                  <a:lnTo>
                    <a:pt x="0" y="49"/>
                  </a:lnTo>
                  <a:lnTo>
                    <a:pt x="67" y="154"/>
                  </a:lnTo>
                  <a:lnTo>
                    <a:pt x="126" y="98"/>
                  </a:lnTo>
                  <a:lnTo>
                    <a:pt x="5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0" name="Freeform 172"/>
            <p:cNvSpPr>
              <a:spLocks/>
            </p:cNvSpPr>
            <p:nvPr/>
          </p:nvSpPr>
          <p:spPr bwMode="auto">
            <a:xfrm>
              <a:off x="5248275" y="3386932"/>
              <a:ext cx="200025" cy="244475"/>
            </a:xfrm>
            <a:custGeom>
              <a:avLst/>
              <a:gdLst>
                <a:gd name="T0" fmla="*/ 53 w 126"/>
                <a:gd name="T1" fmla="*/ 0 h 154"/>
                <a:gd name="T2" fmla="*/ 0 w 126"/>
                <a:gd name="T3" fmla="*/ 49 h 154"/>
                <a:gd name="T4" fmla="*/ 67 w 126"/>
                <a:gd name="T5" fmla="*/ 154 h 154"/>
                <a:gd name="T6" fmla="*/ 126 w 126"/>
                <a:gd name="T7" fmla="*/ 98 h 154"/>
                <a:gd name="T8" fmla="*/ 53 w 126"/>
                <a:gd name="T9" fmla="*/ 0 h 154"/>
              </a:gdLst>
              <a:ahLst/>
              <a:cxnLst>
                <a:cxn ang="0">
                  <a:pos x="T0" y="T1"/>
                </a:cxn>
                <a:cxn ang="0">
                  <a:pos x="T2" y="T3"/>
                </a:cxn>
                <a:cxn ang="0">
                  <a:pos x="T4" y="T5"/>
                </a:cxn>
                <a:cxn ang="0">
                  <a:pos x="T6" y="T7"/>
                </a:cxn>
                <a:cxn ang="0">
                  <a:pos x="T8" y="T9"/>
                </a:cxn>
              </a:cxnLst>
              <a:rect l="0" t="0" r="r" b="b"/>
              <a:pathLst>
                <a:path w="126" h="154">
                  <a:moveTo>
                    <a:pt x="53" y="0"/>
                  </a:moveTo>
                  <a:lnTo>
                    <a:pt x="0" y="49"/>
                  </a:lnTo>
                  <a:lnTo>
                    <a:pt x="67" y="154"/>
                  </a:lnTo>
                  <a:lnTo>
                    <a:pt x="126" y="98"/>
                  </a:lnTo>
                  <a:lnTo>
                    <a:pt x="5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1" name="Freeform 173"/>
            <p:cNvSpPr>
              <a:spLocks/>
            </p:cNvSpPr>
            <p:nvPr/>
          </p:nvSpPr>
          <p:spPr bwMode="auto">
            <a:xfrm>
              <a:off x="5448300" y="3385344"/>
              <a:ext cx="204788" cy="246063"/>
            </a:xfrm>
            <a:custGeom>
              <a:avLst/>
              <a:gdLst>
                <a:gd name="T0" fmla="*/ 76 w 129"/>
                <a:gd name="T1" fmla="*/ 0 h 155"/>
                <a:gd name="T2" fmla="*/ 129 w 129"/>
                <a:gd name="T3" fmla="*/ 52 h 155"/>
                <a:gd name="T4" fmla="*/ 59 w 129"/>
                <a:gd name="T5" fmla="*/ 155 h 155"/>
                <a:gd name="T6" fmla="*/ 0 w 129"/>
                <a:gd name="T7" fmla="*/ 99 h 155"/>
                <a:gd name="T8" fmla="*/ 76 w 129"/>
                <a:gd name="T9" fmla="*/ 0 h 155"/>
              </a:gdLst>
              <a:ahLst/>
              <a:cxnLst>
                <a:cxn ang="0">
                  <a:pos x="T0" y="T1"/>
                </a:cxn>
                <a:cxn ang="0">
                  <a:pos x="T2" y="T3"/>
                </a:cxn>
                <a:cxn ang="0">
                  <a:pos x="T4" y="T5"/>
                </a:cxn>
                <a:cxn ang="0">
                  <a:pos x="T6" y="T7"/>
                </a:cxn>
                <a:cxn ang="0">
                  <a:pos x="T8" y="T9"/>
                </a:cxn>
              </a:cxnLst>
              <a:rect l="0" t="0" r="r" b="b"/>
              <a:pathLst>
                <a:path w="129" h="155">
                  <a:moveTo>
                    <a:pt x="76" y="0"/>
                  </a:moveTo>
                  <a:lnTo>
                    <a:pt x="129" y="52"/>
                  </a:lnTo>
                  <a:lnTo>
                    <a:pt x="59" y="155"/>
                  </a:lnTo>
                  <a:lnTo>
                    <a:pt x="0" y="99"/>
                  </a:lnTo>
                  <a:lnTo>
                    <a:pt x="7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2" name="Freeform 174"/>
            <p:cNvSpPr>
              <a:spLocks/>
            </p:cNvSpPr>
            <p:nvPr/>
          </p:nvSpPr>
          <p:spPr bwMode="auto">
            <a:xfrm>
              <a:off x="5448300" y="3385344"/>
              <a:ext cx="204788" cy="246063"/>
            </a:xfrm>
            <a:custGeom>
              <a:avLst/>
              <a:gdLst>
                <a:gd name="T0" fmla="*/ 76 w 129"/>
                <a:gd name="T1" fmla="*/ 0 h 155"/>
                <a:gd name="T2" fmla="*/ 129 w 129"/>
                <a:gd name="T3" fmla="*/ 52 h 155"/>
                <a:gd name="T4" fmla="*/ 59 w 129"/>
                <a:gd name="T5" fmla="*/ 155 h 155"/>
                <a:gd name="T6" fmla="*/ 0 w 129"/>
                <a:gd name="T7" fmla="*/ 99 h 155"/>
                <a:gd name="T8" fmla="*/ 76 w 129"/>
                <a:gd name="T9" fmla="*/ 0 h 155"/>
              </a:gdLst>
              <a:ahLst/>
              <a:cxnLst>
                <a:cxn ang="0">
                  <a:pos x="T0" y="T1"/>
                </a:cxn>
                <a:cxn ang="0">
                  <a:pos x="T2" y="T3"/>
                </a:cxn>
                <a:cxn ang="0">
                  <a:pos x="T4" y="T5"/>
                </a:cxn>
                <a:cxn ang="0">
                  <a:pos x="T6" y="T7"/>
                </a:cxn>
                <a:cxn ang="0">
                  <a:pos x="T8" y="T9"/>
                </a:cxn>
              </a:cxnLst>
              <a:rect l="0" t="0" r="r" b="b"/>
              <a:pathLst>
                <a:path w="129" h="155">
                  <a:moveTo>
                    <a:pt x="76" y="0"/>
                  </a:moveTo>
                  <a:lnTo>
                    <a:pt x="129" y="52"/>
                  </a:lnTo>
                  <a:lnTo>
                    <a:pt x="59" y="155"/>
                  </a:lnTo>
                  <a:lnTo>
                    <a:pt x="0" y="99"/>
                  </a:lnTo>
                  <a:lnTo>
                    <a:pt x="7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3" name="Freeform 175"/>
            <p:cNvSpPr>
              <a:spLocks noEditPoints="1"/>
            </p:cNvSpPr>
            <p:nvPr/>
          </p:nvSpPr>
          <p:spPr bwMode="auto">
            <a:xfrm>
              <a:off x="5200650" y="2972594"/>
              <a:ext cx="508000" cy="184150"/>
            </a:xfrm>
            <a:custGeom>
              <a:avLst/>
              <a:gdLst>
                <a:gd name="T0" fmla="*/ 236 w 316"/>
                <a:gd name="T1" fmla="*/ 114 h 115"/>
                <a:gd name="T2" fmla="*/ 240 w 316"/>
                <a:gd name="T3" fmla="*/ 114 h 115"/>
                <a:gd name="T4" fmla="*/ 297 w 316"/>
                <a:gd name="T5" fmla="*/ 68 h 115"/>
                <a:gd name="T6" fmla="*/ 310 w 316"/>
                <a:gd name="T7" fmla="*/ 30 h 115"/>
                <a:gd name="T8" fmla="*/ 316 w 316"/>
                <a:gd name="T9" fmla="*/ 16 h 115"/>
                <a:gd name="T10" fmla="*/ 307 w 316"/>
                <a:gd name="T11" fmla="*/ 5 h 115"/>
                <a:gd name="T12" fmla="*/ 238 w 316"/>
                <a:gd name="T13" fmla="*/ 2 h 115"/>
                <a:gd name="T14" fmla="*/ 238 w 316"/>
                <a:gd name="T15" fmla="*/ 9 h 115"/>
                <a:gd name="T16" fmla="*/ 285 w 316"/>
                <a:gd name="T17" fmla="*/ 14 h 115"/>
                <a:gd name="T18" fmla="*/ 283 w 316"/>
                <a:gd name="T19" fmla="*/ 86 h 115"/>
                <a:gd name="T20" fmla="*/ 236 w 316"/>
                <a:gd name="T21" fmla="*/ 108 h 115"/>
                <a:gd name="T22" fmla="*/ 236 w 316"/>
                <a:gd name="T23" fmla="*/ 114 h 115"/>
                <a:gd name="T24" fmla="*/ 158 w 316"/>
                <a:gd name="T25" fmla="*/ 15 h 115"/>
                <a:gd name="T26" fmla="*/ 84 w 316"/>
                <a:gd name="T27" fmla="*/ 2 h 115"/>
                <a:gd name="T28" fmla="*/ 78 w 316"/>
                <a:gd name="T29" fmla="*/ 2 h 115"/>
                <a:gd name="T30" fmla="*/ 78 w 316"/>
                <a:gd name="T31" fmla="*/ 9 h 115"/>
                <a:gd name="T32" fmla="*/ 130 w 316"/>
                <a:gd name="T33" fmla="*/ 27 h 115"/>
                <a:gd name="T34" fmla="*/ 99 w 316"/>
                <a:gd name="T35" fmla="*/ 103 h 115"/>
                <a:gd name="T36" fmla="*/ 76 w 316"/>
                <a:gd name="T37" fmla="*/ 108 h 115"/>
                <a:gd name="T38" fmla="*/ 76 w 316"/>
                <a:gd name="T39" fmla="*/ 115 h 115"/>
                <a:gd name="T40" fmla="*/ 130 w 316"/>
                <a:gd name="T41" fmla="*/ 80 h 115"/>
                <a:gd name="T42" fmla="*/ 157 w 316"/>
                <a:gd name="T43" fmla="*/ 41 h 115"/>
                <a:gd name="T44" fmla="*/ 183 w 316"/>
                <a:gd name="T45" fmla="*/ 79 h 115"/>
                <a:gd name="T46" fmla="*/ 236 w 316"/>
                <a:gd name="T47" fmla="*/ 114 h 115"/>
                <a:gd name="T48" fmla="*/ 236 w 316"/>
                <a:gd name="T49" fmla="*/ 108 h 115"/>
                <a:gd name="T50" fmla="*/ 211 w 316"/>
                <a:gd name="T51" fmla="*/ 103 h 115"/>
                <a:gd name="T52" fmla="*/ 185 w 316"/>
                <a:gd name="T53" fmla="*/ 27 h 115"/>
                <a:gd name="T54" fmla="*/ 238 w 316"/>
                <a:gd name="T55" fmla="*/ 9 h 115"/>
                <a:gd name="T56" fmla="*/ 238 w 316"/>
                <a:gd name="T57" fmla="*/ 2 h 115"/>
                <a:gd name="T58" fmla="*/ 233 w 316"/>
                <a:gd name="T59" fmla="*/ 2 h 115"/>
                <a:gd name="T60" fmla="*/ 158 w 316"/>
                <a:gd name="T61" fmla="*/ 15 h 115"/>
                <a:gd name="T62" fmla="*/ 78 w 316"/>
                <a:gd name="T63" fmla="*/ 2 h 115"/>
                <a:gd name="T64" fmla="*/ 9 w 316"/>
                <a:gd name="T65" fmla="*/ 6 h 115"/>
                <a:gd name="T66" fmla="*/ 0 w 316"/>
                <a:gd name="T67" fmla="*/ 17 h 115"/>
                <a:gd name="T68" fmla="*/ 5 w 316"/>
                <a:gd name="T69" fmla="*/ 31 h 115"/>
                <a:gd name="T70" fmla="*/ 15 w 316"/>
                <a:gd name="T71" fmla="*/ 69 h 115"/>
                <a:gd name="T72" fmla="*/ 69 w 316"/>
                <a:gd name="T73" fmla="*/ 114 h 115"/>
                <a:gd name="T74" fmla="*/ 76 w 316"/>
                <a:gd name="T75" fmla="*/ 115 h 115"/>
                <a:gd name="T76" fmla="*/ 76 w 316"/>
                <a:gd name="T77" fmla="*/ 108 h 115"/>
                <a:gd name="T78" fmla="*/ 28 w 316"/>
                <a:gd name="T79" fmla="*/ 86 h 115"/>
                <a:gd name="T80" fmla="*/ 31 w 316"/>
                <a:gd name="T81" fmla="*/ 14 h 115"/>
                <a:gd name="T82" fmla="*/ 78 w 316"/>
                <a:gd name="T83" fmla="*/ 9 h 115"/>
                <a:gd name="T84" fmla="*/ 78 w 316"/>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6" h="115">
                  <a:moveTo>
                    <a:pt x="236" y="114"/>
                  </a:moveTo>
                  <a:cubicBezTo>
                    <a:pt x="237" y="114"/>
                    <a:pt x="239" y="114"/>
                    <a:pt x="240" y="114"/>
                  </a:cubicBezTo>
                  <a:cubicBezTo>
                    <a:pt x="282" y="110"/>
                    <a:pt x="293" y="92"/>
                    <a:pt x="297" y="68"/>
                  </a:cubicBezTo>
                  <a:cubicBezTo>
                    <a:pt x="302" y="42"/>
                    <a:pt x="303" y="33"/>
                    <a:pt x="310" y="30"/>
                  </a:cubicBezTo>
                  <a:cubicBezTo>
                    <a:pt x="314" y="28"/>
                    <a:pt x="316" y="23"/>
                    <a:pt x="316" y="16"/>
                  </a:cubicBezTo>
                  <a:cubicBezTo>
                    <a:pt x="315" y="9"/>
                    <a:pt x="315" y="8"/>
                    <a:pt x="307" y="5"/>
                  </a:cubicBezTo>
                  <a:cubicBezTo>
                    <a:pt x="301" y="3"/>
                    <a:pt x="265" y="0"/>
                    <a:pt x="238" y="2"/>
                  </a:cubicBezTo>
                  <a:cubicBezTo>
                    <a:pt x="238" y="9"/>
                    <a:pt x="238" y="9"/>
                    <a:pt x="238" y="9"/>
                  </a:cubicBezTo>
                  <a:cubicBezTo>
                    <a:pt x="259" y="8"/>
                    <a:pt x="279" y="10"/>
                    <a:pt x="285" y="14"/>
                  </a:cubicBezTo>
                  <a:cubicBezTo>
                    <a:pt x="299" y="23"/>
                    <a:pt x="295" y="65"/>
                    <a:pt x="283" y="86"/>
                  </a:cubicBezTo>
                  <a:cubicBezTo>
                    <a:pt x="276" y="100"/>
                    <a:pt x="255" y="107"/>
                    <a:pt x="236" y="108"/>
                  </a:cubicBezTo>
                  <a:lnTo>
                    <a:pt x="236" y="114"/>
                  </a:lnTo>
                  <a:close/>
                  <a:moveTo>
                    <a:pt x="158" y="15"/>
                  </a:moveTo>
                  <a:cubicBezTo>
                    <a:pt x="148" y="16"/>
                    <a:pt x="110" y="5"/>
                    <a:pt x="84" y="2"/>
                  </a:cubicBezTo>
                  <a:cubicBezTo>
                    <a:pt x="82" y="2"/>
                    <a:pt x="80" y="2"/>
                    <a:pt x="78" y="2"/>
                  </a:cubicBezTo>
                  <a:cubicBezTo>
                    <a:pt x="78" y="9"/>
                    <a:pt x="78" y="9"/>
                    <a:pt x="78" y="9"/>
                  </a:cubicBezTo>
                  <a:cubicBezTo>
                    <a:pt x="99" y="10"/>
                    <a:pt x="122" y="15"/>
                    <a:pt x="130" y="27"/>
                  </a:cubicBezTo>
                  <a:cubicBezTo>
                    <a:pt x="143" y="46"/>
                    <a:pt x="120" y="93"/>
                    <a:pt x="99" y="103"/>
                  </a:cubicBezTo>
                  <a:cubicBezTo>
                    <a:pt x="93" y="106"/>
                    <a:pt x="84" y="108"/>
                    <a:pt x="76" y="108"/>
                  </a:cubicBezTo>
                  <a:cubicBezTo>
                    <a:pt x="76" y="115"/>
                    <a:pt x="76" y="115"/>
                    <a:pt x="76" y="115"/>
                  </a:cubicBezTo>
                  <a:cubicBezTo>
                    <a:pt x="112" y="115"/>
                    <a:pt x="125" y="89"/>
                    <a:pt x="130" y="80"/>
                  </a:cubicBezTo>
                  <a:cubicBezTo>
                    <a:pt x="138" y="63"/>
                    <a:pt x="136" y="41"/>
                    <a:pt x="157" y="41"/>
                  </a:cubicBezTo>
                  <a:cubicBezTo>
                    <a:pt x="178" y="41"/>
                    <a:pt x="175" y="63"/>
                    <a:pt x="183" y="79"/>
                  </a:cubicBezTo>
                  <a:cubicBezTo>
                    <a:pt x="187" y="88"/>
                    <a:pt x="198" y="115"/>
                    <a:pt x="236" y="114"/>
                  </a:cubicBezTo>
                  <a:cubicBezTo>
                    <a:pt x="236" y="108"/>
                    <a:pt x="236" y="108"/>
                    <a:pt x="236" y="108"/>
                  </a:cubicBezTo>
                  <a:cubicBezTo>
                    <a:pt x="227" y="108"/>
                    <a:pt x="218" y="106"/>
                    <a:pt x="211" y="103"/>
                  </a:cubicBezTo>
                  <a:cubicBezTo>
                    <a:pt x="191" y="93"/>
                    <a:pt x="171" y="46"/>
                    <a:pt x="185" y="27"/>
                  </a:cubicBezTo>
                  <a:cubicBezTo>
                    <a:pt x="194" y="15"/>
                    <a:pt x="216" y="10"/>
                    <a:pt x="238" y="9"/>
                  </a:cubicBezTo>
                  <a:cubicBezTo>
                    <a:pt x="238" y="2"/>
                    <a:pt x="238" y="2"/>
                    <a:pt x="238" y="2"/>
                  </a:cubicBezTo>
                  <a:cubicBezTo>
                    <a:pt x="236" y="2"/>
                    <a:pt x="235" y="2"/>
                    <a:pt x="233" y="2"/>
                  </a:cubicBezTo>
                  <a:cubicBezTo>
                    <a:pt x="209" y="4"/>
                    <a:pt x="179" y="15"/>
                    <a:pt x="158" y="15"/>
                  </a:cubicBezTo>
                  <a:close/>
                  <a:moveTo>
                    <a:pt x="78" y="2"/>
                  </a:moveTo>
                  <a:cubicBezTo>
                    <a:pt x="51" y="1"/>
                    <a:pt x="16" y="4"/>
                    <a:pt x="9" y="6"/>
                  </a:cubicBezTo>
                  <a:cubicBezTo>
                    <a:pt x="1" y="9"/>
                    <a:pt x="1" y="10"/>
                    <a:pt x="0" y="17"/>
                  </a:cubicBezTo>
                  <a:cubicBezTo>
                    <a:pt x="0" y="23"/>
                    <a:pt x="0" y="29"/>
                    <a:pt x="5" y="31"/>
                  </a:cubicBezTo>
                  <a:cubicBezTo>
                    <a:pt x="12" y="33"/>
                    <a:pt x="12" y="42"/>
                    <a:pt x="15" y="69"/>
                  </a:cubicBezTo>
                  <a:cubicBezTo>
                    <a:pt x="18" y="92"/>
                    <a:pt x="28" y="111"/>
                    <a:pt x="69" y="114"/>
                  </a:cubicBezTo>
                  <a:cubicBezTo>
                    <a:pt x="72" y="115"/>
                    <a:pt x="74" y="115"/>
                    <a:pt x="76" y="115"/>
                  </a:cubicBezTo>
                  <a:cubicBezTo>
                    <a:pt x="76" y="108"/>
                    <a:pt x="76" y="108"/>
                    <a:pt x="76" y="108"/>
                  </a:cubicBezTo>
                  <a:cubicBezTo>
                    <a:pt x="57" y="108"/>
                    <a:pt x="35" y="101"/>
                    <a:pt x="28" y="86"/>
                  </a:cubicBezTo>
                  <a:cubicBezTo>
                    <a:pt x="18" y="65"/>
                    <a:pt x="17" y="23"/>
                    <a:pt x="31" y="14"/>
                  </a:cubicBezTo>
                  <a:cubicBezTo>
                    <a:pt x="37" y="11"/>
                    <a:pt x="57" y="8"/>
                    <a:pt x="78" y="9"/>
                  </a:cubicBezTo>
                  <a:lnTo>
                    <a:pt x="78" y="2"/>
                  </a:lnTo>
                  <a:close/>
                </a:path>
              </a:pathLst>
            </a:custGeom>
            <a:solidFill>
              <a:srgbClr val="268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4" name="Freeform 176"/>
            <p:cNvSpPr>
              <a:spLocks/>
            </p:cNvSpPr>
            <p:nvPr/>
          </p:nvSpPr>
          <p:spPr bwMode="auto">
            <a:xfrm>
              <a:off x="5448300" y="354250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4797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5" name="Freeform 177"/>
            <p:cNvSpPr>
              <a:spLocks/>
            </p:cNvSpPr>
            <p:nvPr/>
          </p:nvSpPr>
          <p:spPr bwMode="auto">
            <a:xfrm>
              <a:off x="5332413" y="3382169"/>
              <a:ext cx="236538" cy="160338"/>
            </a:xfrm>
            <a:custGeom>
              <a:avLst/>
              <a:gdLst>
                <a:gd name="T0" fmla="*/ 147 w 147"/>
                <a:gd name="T1" fmla="*/ 0 h 100"/>
                <a:gd name="T2" fmla="*/ 72 w 147"/>
                <a:gd name="T3" fmla="*/ 97 h 100"/>
                <a:gd name="T4" fmla="*/ 0 w 147"/>
                <a:gd name="T5" fmla="*/ 0 h 100"/>
                <a:gd name="T6" fmla="*/ 0 w 147"/>
                <a:gd name="T7" fmla="*/ 3 h 100"/>
                <a:gd name="T8" fmla="*/ 72 w 147"/>
                <a:gd name="T9" fmla="*/ 100 h 100"/>
                <a:gd name="T10" fmla="*/ 72 w 147"/>
                <a:gd name="T11" fmla="*/ 100 h 100"/>
                <a:gd name="T12" fmla="*/ 147 w 147"/>
                <a:gd name="T13" fmla="*/ 2 h 100"/>
                <a:gd name="T14" fmla="*/ 147 w 147"/>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00">
                  <a:moveTo>
                    <a:pt x="147" y="0"/>
                  </a:moveTo>
                  <a:cubicBezTo>
                    <a:pt x="72" y="97"/>
                    <a:pt x="72" y="97"/>
                    <a:pt x="72" y="97"/>
                  </a:cubicBezTo>
                  <a:cubicBezTo>
                    <a:pt x="0" y="0"/>
                    <a:pt x="0" y="0"/>
                    <a:pt x="0" y="0"/>
                  </a:cubicBezTo>
                  <a:cubicBezTo>
                    <a:pt x="0" y="3"/>
                    <a:pt x="0" y="3"/>
                    <a:pt x="0" y="3"/>
                  </a:cubicBezTo>
                  <a:cubicBezTo>
                    <a:pt x="72" y="100"/>
                    <a:pt x="72" y="100"/>
                    <a:pt x="72" y="100"/>
                  </a:cubicBezTo>
                  <a:cubicBezTo>
                    <a:pt x="72" y="100"/>
                    <a:pt x="72" y="100"/>
                    <a:pt x="72" y="100"/>
                  </a:cubicBezTo>
                  <a:cubicBezTo>
                    <a:pt x="147" y="2"/>
                    <a:pt x="147" y="2"/>
                    <a:pt x="147" y="2"/>
                  </a:cubicBezTo>
                  <a:cubicBezTo>
                    <a:pt x="147" y="0"/>
                    <a:pt x="147" y="0"/>
                    <a:pt x="147" y="0"/>
                  </a:cubicBezTo>
                </a:path>
              </a:pathLst>
            </a:custGeom>
            <a:solidFill>
              <a:srgbClr val="E9CA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6" name="Freeform 178"/>
            <p:cNvSpPr>
              <a:spLocks/>
            </p:cNvSpPr>
            <p:nvPr/>
          </p:nvSpPr>
          <p:spPr bwMode="auto">
            <a:xfrm>
              <a:off x="3284538" y="3305969"/>
              <a:ext cx="1247775" cy="566738"/>
            </a:xfrm>
            <a:custGeom>
              <a:avLst/>
              <a:gdLst>
                <a:gd name="T0" fmla="*/ 311 w 777"/>
                <a:gd name="T1" fmla="*/ 0 h 353"/>
                <a:gd name="T2" fmla="*/ 67 w 777"/>
                <a:gd name="T3" fmla="*/ 134 h 353"/>
                <a:gd name="T4" fmla="*/ 0 w 777"/>
                <a:gd name="T5" fmla="*/ 353 h 353"/>
                <a:gd name="T6" fmla="*/ 389 w 777"/>
                <a:gd name="T7" fmla="*/ 353 h 353"/>
                <a:gd name="T8" fmla="*/ 777 w 777"/>
                <a:gd name="T9" fmla="*/ 353 h 353"/>
                <a:gd name="T10" fmla="*/ 710 w 777"/>
                <a:gd name="T11" fmla="*/ 134 h 353"/>
                <a:gd name="T12" fmla="*/ 468 w 777"/>
                <a:gd name="T13" fmla="*/ 2 h 353"/>
                <a:gd name="T14" fmla="*/ 311 w 777"/>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3">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7" name="Freeform 179"/>
            <p:cNvSpPr>
              <a:spLocks/>
            </p:cNvSpPr>
            <p:nvPr/>
          </p:nvSpPr>
          <p:spPr bwMode="auto">
            <a:xfrm>
              <a:off x="3284538" y="3305969"/>
              <a:ext cx="1247775" cy="566738"/>
            </a:xfrm>
            <a:custGeom>
              <a:avLst/>
              <a:gdLst>
                <a:gd name="T0" fmla="*/ 311 w 777"/>
                <a:gd name="T1" fmla="*/ 0 h 353"/>
                <a:gd name="T2" fmla="*/ 67 w 777"/>
                <a:gd name="T3" fmla="*/ 134 h 353"/>
                <a:gd name="T4" fmla="*/ 0 w 777"/>
                <a:gd name="T5" fmla="*/ 353 h 353"/>
                <a:gd name="T6" fmla="*/ 389 w 777"/>
                <a:gd name="T7" fmla="*/ 353 h 353"/>
                <a:gd name="T8" fmla="*/ 777 w 777"/>
                <a:gd name="T9" fmla="*/ 353 h 353"/>
                <a:gd name="T10" fmla="*/ 710 w 777"/>
                <a:gd name="T11" fmla="*/ 134 h 353"/>
                <a:gd name="T12" fmla="*/ 468 w 777"/>
                <a:gd name="T13" fmla="*/ 2 h 353"/>
                <a:gd name="T14" fmla="*/ 311 w 777"/>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3">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8" name="Freeform 180"/>
            <p:cNvSpPr>
              <a:spLocks/>
            </p:cNvSpPr>
            <p:nvPr/>
          </p:nvSpPr>
          <p:spPr bwMode="auto">
            <a:xfrm>
              <a:off x="3775075" y="2902744"/>
              <a:ext cx="266700" cy="56038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FDB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9" name="Freeform 181"/>
            <p:cNvSpPr>
              <a:spLocks/>
            </p:cNvSpPr>
            <p:nvPr/>
          </p:nvSpPr>
          <p:spPr bwMode="auto">
            <a:xfrm>
              <a:off x="3597275" y="2866232"/>
              <a:ext cx="112713" cy="165100"/>
            </a:xfrm>
            <a:custGeom>
              <a:avLst/>
              <a:gdLst>
                <a:gd name="T0" fmla="*/ 20 w 70"/>
                <a:gd name="T1" fmla="*/ 5 h 102"/>
                <a:gd name="T2" fmla="*/ 62 w 70"/>
                <a:gd name="T3" fmla="*/ 42 h 102"/>
                <a:gd name="T4" fmla="*/ 50 w 70"/>
                <a:gd name="T5" fmla="*/ 97 h 102"/>
                <a:gd name="T6" fmla="*/ 8 w 70"/>
                <a:gd name="T7" fmla="*/ 59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5" y="0"/>
                    <a:pt x="53" y="17"/>
                    <a:pt x="62" y="42"/>
                  </a:cubicBezTo>
                  <a:cubicBezTo>
                    <a:pt x="70" y="67"/>
                    <a:pt x="65" y="92"/>
                    <a:pt x="50" y="97"/>
                  </a:cubicBezTo>
                  <a:cubicBezTo>
                    <a:pt x="35" y="102"/>
                    <a:pt x="17" y="85"/>
                    <a:pt x="8" y="59"/>
                  </a:cubicBezTo>
                  <a:cubicBezTo>
                    <a:pt x="0" y="34"/>
                    <a:pt x="5" y="10"/>
                    <a:pt x="20" y="5"/>
                  </a:cubicBezTo>
                  <a:close/>
                </a:path>
              </a:pathLst>
            </a:custGeom>
            <a:solidFill>
              <a:srgbClr val="FFDB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0" name="Freeform 182"/>
            <p:cNvSpPr>
              <a:spLocks/>
            </p:cNvSpPr>
            <p:nvPr/>
          </p:nvSpPr>
          <p:spPr bwMode="auto">
            <a:xfrm>
              <a:off x="4106863" y="2866232"/>
              <a:ext cx="112713" cy="165100"/>
            </a:xfrm>
            <a:custGeom>
              <a:avLst/>
              <a:gdLst>
                <a:gd name="T0" fmla="*/ 50 w 70"/>
                <a:gd name="T1" fmla="*/ 5 h 102"/>
                <a:gd name="T2" fmla="*/ 8 w 70"/>
                <a:gd name="T3" fmla="*/ 42 h 102"/>
                <a:gd name="T4" fmla="*/ 20 w 70"/>
                <a:gd name="T5" fmla="*/ 97 h 102"/>
                <a:gd name="T6" fmla="*/ 61 w 70"/>
                <a:gd name="T7" fmla="*/ 59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5" y="0"/>
                    <a:pt x="16" y="17"/>
                    <a:pt x="8" y="42"/>
                  </a:cubicBezTo>
                  <a:cubicBezTo>
                    <a:pt x="0" y="67"/>
                    <a:pt x="5" y="92"/>
                    <a:pt x="20" y="97"/>
                  </a:cubicBezTo>
                  <a:cubicBezTo>
                    <a:pt x="34" y="102"/>
                    <a:pt x="53" y="85"/>
                    <a:pt x="61" y="59"/>
                  </a:cubicBezTo>
                  <a:cubicBezTo>
                    <a:pt x="70" y="34"/>
                    <a:pt x="65" y="10"/>
                    <a:pt x="50" y="5"/>
                  </a:cubicBezTo>
                  <a:close/>
                </a:path>
              </a:pathLst>
            </a:custGeom>
            <a:solidFill>
              <a:srgbClr val="FFDB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1" name="Freeform 183"/>
            <p:cNvSpPr>
              <a:spLocks/>
            </p:cNvSpPr>
            <p:nvPr/>
          </p:nvSpPr>
          <p:spPr bwMode="auto">
            <a:xfrm>
              <a:off x="3722688" y="3437732"/>
              <a:ext cx="354013" cy="434975"/>
            </a:xfrm>
            <a:custGeom>
              <a:avLst/>
              <a:gdLst>
                <a:gd name="T0" fmla="*/ 116 w 220"/>
                <a:gd name="T1" fmla="*/ 0 h 271"/>
                <a:gd name="T2" fmla="*/ 0 w 220"/>
                <a:gd name="T3" fmla="*/ 35 h 271"/>
                <a:gd name="T4" fmla="*/ 44 w 220"/>
                <a:gd name="T5" fmla="*/ 271 h 271"/>
                <a:gd name="T6" fmla="*/ 202 w 220"/>
                <a:gd name="T7" fmla="*/ 271 h 271"/>
                <a:gd name="T8" fmla="*/ 220 w 220"/>
                <a:gd name="T9" fmla="*/ 36 h 271"/>
                <a:gd name="T10" fmla="*/ 116 w 220"/>
                <a:gd name="T11" fmla="*/ 0 h 271"/>
              </a:gdLst>
              <a:ahLst/>
              <a:cxnLst>
                <a:cxn ang="0">
                  <a:pos x="T0" y="T1"/>
                </a:cxn>
                <a:cxn ang="0">
                  <a:pos x="T2" y="T3"/>
                </a:cxn>
                <a:cxn ang="0">
                  <a:pos x="T4" y="T5"/>
                </a:cxn>
                <a:cxn ang="0">
                  <a:pos x="T6" y="T7"/>
                </a:cxn>
                <a:cxn ang="0">
                  <a:pos x="T8" y="T9"/>
                </a:cxn>
                <a:cxn ang="0">
                  <a:pos x="T10" y="T11"/>
                </a:cxn>
              </a:cxnLst>
              <a:rect l="0" t="0" r="r" b="b"/>
              <a:pathLst>
                <a:path w="220" h="271">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2" name="Freeform 184"/>
            <p:cNvSpPr>
              <a:spLocks/>
            </p:cNvSpPr>
            <p:nvPr/>
          </p:nvSpPr>
          <p:spPr bwMode="auto">
            <a:xfrm>
              <a:off x="3598863" y="3312319"/>
              <a:ext cx="234950" cy="560388"/>
            </a:xfrm>
            <a:custGeom>
              <a:avLst/>
              <a:gdLst>
                <a:gd name="T0" fmla="*/ 111 w 148"/>
                <a:gd name="T1" fmla="*/ 0 h 353"/>
                <a:gd name="T2" fmla="*/ 111 w 148"/>
                <a:gd name="T3" fmla="*/ 38 h 353"/>
                <a:gd name="T4" fmla="*/ 148 w 148"/>
                <a:gd name="T5" fmla="*/ 353 h 353"/>
                <a:gd name="T6" fmla="*/ 84 w 148"/>
                <a:gd name="T7" fmla="*/ 353 h 353"/>
                <a:gd name="T8" fmla="*/ 15 w 148"/>
                <a:gd name="T9" fmla="*/ 213 h 353"/>
                <a:gd name="T10" fmla="*/ 81 w 148"/>
                <a:gd name="T11" fmla="*/ 168 h 353"/>
                <a:gd name="T12" fmla="*/ 0 w 148"/>
                <a:gd name="T13" fmla="*/ 131 h 353"/>
                <a:gd name="T14" fmla="*/ 75 w 148"/>
                <a:gd name="T15" fmla="*/ 16 h 353"/>
                <a:gd name="T16" fmla="*/ 111 w 148"/>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353">
                  <a:moveTo>
                    <a:pt x="111" y="0"/>
                  </a:moveTo>
                  <a:lnTo>
                    <a:pt x="111" y="38"/>
                  </a:lnTo>
                  <a:lnTo>
                    <a:pt x="148" y="353"/>
                  </a:lnTo>
                  <a:lnTo>
                    <a:pt x="84" y="353"/>
                  </a:lnTo>
                  <a:lnTo>
                    <a:pt x="15" y="213"/>
                  </a:lnTo>
                  <a:lnTo>
                    <a:pt x="81" y="168"/>
                  </a:lnTo>
                  <a:lnTo>
                    <a:pt x="0" y="131"/>
                  </a:lnTo>
                  <a:lnTo>
                    <a:pt x="75" y="16"/>
                  </a:lnTo>
                  <a:lnTo>
                    <a:pt x="111" y="0"/>
                  </a:lnTo>
                  <a:close/>
                </a:path>
              </a:pathLst>
            </a:custGeom>
            <a:solidFill>
              <a:srgbClr val="605F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3" name="Freeform 185"/>
            <p:cNvSpPr>
              <a:spLocks/>
            </p:cNvSpPr>
            <p:nvPr/>
          </p:nvSpPr>
          <p:spPr bwMode="auto">
            <a:xfrm>
              <a:off x="3984625" y="3312319"/>
              <a:ext cx="233363" cy="560388"/>
            </a:xfrm>
            <a:custGeom>
              <a:avLst/>
              <a:gdLst>
                <a:gd name="T0" fmla="*/ 36 w 147"/>
                <a:gd name="T1" fmla="*/ 0 h 353"/>
                <a:gd name="T2" fmla="*/ 36 w 147"/>
                <a:gd name="T3" fmla="*/ 38 h 353"/>
                <a:gd name="T4" fmla="*/ 0 w 147"/>
                <a:gd name="T5" fmla="*/ 353 h 353"/>
                <a:gd name="T6" fmla="*/ 63 w 147"/>
                <a:gd name="T7" fmla="*/ 353 h 353"/>
                <a:gd name="T8" fmla="*/ 131 w 147"/>
                <a:gd name="T9" fmla="*/ 213 h 353"/>
                <a:gd name="T10" fmla="*/ 66 w 147"/>
                <a:gd name="T11" fmla="*/ 168 h 353"/>
                <a:gd name="T12" fmla="*/ 147 w 147"/>
                <a:gd name="T13" fmla="*/ 131 h 353"/>
                <a:gd name="T14" fmla="*/ 81 w 147"/>
                <a:gd name="T15" fmla="*/ 19 h 353"/>
                <a:gd name="T16" fmla="*/ 36 w 147"/>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53">
                  <a:moveTo>
                    <a:pt x="36" y="0"/>
                  </a:moveTo>
                  <a:lnTo>
                    <a:pt x="36" y="38"/>
                  </a:lnTo>
                  <a:lnTo>
                    <a:pt x="0" y="353"/>
                  </a:lnTo>
                  <a:lnTo>
                    <a:pt x="63" y="353"/>
                  </a:lnTo>
                  <a:lnTo>
                    <a:pt x="131" y="213"/>
                  </a:lnTo>
                  <a:lnTo>
                    <a:pt x="66" y="168"/>
                  </a:lnTo>
                  <a:lnTo>
                    <a:pt x="147" y="131"/>
                  </a:lnTo>
                  <a:lnTo>
                    <a:pt x="81" y="19"/>
                  </a:lnTo>
                  <a:lnTo>
                    <a:pt x="36" y="0"/>
                  </a:lnTo>
                  <a:close/>
                </a:path>
              </a:pathLst>
            </a:custGeom>
            <a:solidFill>
              <a:srgbClr val="605F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4" name="Freeform 186"/>
            <p:cNvSpPr>
              <a:spLocks/>
            </p:cNvSpPr>
            <p:nvPr/>
          </p:nvSpPr>
          <p:spPr bwMode="auto">
            <a:xfrm>
              <a:off x="3851275" y="3437732"/>
              <a:ext cx="115888" cy="112713"/>
            </a:xfrm>
            <a:custGeom>
              <a:avLst/>
              <a:gdLst>
                <a:gd name="T0" fmla="*/ 0 w 72"/>
                <a:gd name="T1" fmla="*/ 39 h 70"/>
                <a:gd name="T2" fmla="*/ 20 w 72"/>
                <a:gd name="T3" fmla="*/ 70 h 70"/>
                <a:gd name="T4" fmla="*/ 51 w 72"/>
                <a:gd name="T5" fmla="*/ 70 h 70"/>
                <a:gd name="T6" fmla="*/ 72 w 72"/>
                <a:gd name="T7" fmla="*/ 39 h 70"/>
                <a:gd name="T8" fmla="*/ 36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0" y="70"/>
                    <a:pt x="20" y="70"/>
                    <a:pt x="20" y="70"/>
                  </a:cubicBezTo>
                  <a:cubicBezTo>
                    <a:pt x="30" y="70"/>
                    <a:pt x="41" y="70"/>
                    <a:pt x="51" y="70"/>
                  </a:cubicBezTo>
                  <a:cubicBezTo>
                    <a:pt x="72" y="39"/>
                    <a:pt x="72" y="39"/>
                    <a:pt x="72" y="39"/>
                  </a:cubicBezTo>
                  <a:cubicBezTo>
                    <a:pt x="36" y="0"/>
                    <a:pt x="36" y="0"/>
                    <a:pt x="36" y="0"/>
                  </a:cubicBezTo>
                  <a:cubicBezTo>
                    <a:pt x="0" y="39"/>
                    <a:pt x="0" y="39"/>
                    <a:pt x="0" y="39"/>
                  </a:cubicBezTo>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5" name="Freeform 187"/>
            <p:cNvSpPr>
              <a:spLocks/>
            </p:cNvSpPr>
            <p:nvPr/>
          </p:nvSpPr>
          <p:spPr bwMode="auto">
            <a:xfrm>
              <a:off x="3836988" y="3550444"/>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close/>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6" name="Freeform 188"/>
            <p:cNvSpPr>
              <a:spLocks/>
            </p:cNvSpPr>
            <p:nvPr/>
          </p:nvSpPr>
          <p:spPr bwMode="auto">
            <a:xfrm>
              <a:off x="3836988" y="3550444"/>
              <a:ext cx="142875" cy="322263"/>
            </a:xfrm>
            <a:custGeom>
              <a:avLst/>
              <a:gdLst>
                <a:gd name="T0" fmla="*/ 29 w 90"/>
                <a:gd name="T1" fmla="*/ 0 h 203"/>
                <a:gd name="T2" fmla="*/ 0 w 90"/>
                <a:gd name="T3" fmla="*/ 203 h 203"/>
                <a:gd name="T4" fmla="*/ 90 w 90"/>
                <a:gd name="T5" fmla="*/ 203 h 203"/>
                <a:gd name="T6" fmla="*/ 61 w 90"/>
                <a:gd name="T7" fmla="*/ 0 h 203"/>
                <a:gd name="T8" fmla="*/ 29 w 90"/>
                <a:gd name="T9" fmla="*/ 0 h 203"/>
              </a:gdLst>
              <a:ahLst/>
              <a:cxnLst>
                <a:cxn ang="0">
                  <a:pos x="T0" y="T1"/>
                </a:cxn>
                <a:cxn ang="0">
                  <a:pos x="T2" y="T3"/>
                </a:cxn>
                <a:cxn ang="0">
                  <a:pos x="T4" y="T5"/>
                </a:cxn>
                <a:cxn ang="0">
                  <a:pos x="T6" y="T7"/>
                </a:cxn>
                <a:cxn ang="0">
                  <a:pos x="T8" y="T9"/>
                </a:cxn>
              </a:cxnLst>
              <a:rect l="0" t="0" r="r" b="b"/>
              <a:pathLst>
                <a:path w="90" h="203">
                  <a:moveTo>
                    <a:pt x="29" y="0"/>
                  </a:moveTo>
                  <a:lnTo>
                    <a:pt x="0" y="203"/>
                  </a:lnTo>
                  <a:lnTo>
                    <a:pt x="90" y="203"/>
                  </a:lnTo>
                  <a:lnTo>
                    <a:pt x="61" y="0"/>
                  </a:lnTo>
                  <a:lnTo>
                    <a:pt x="2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7" name="Freeform 189"/>
            <p:cNvSpPr>
              <a:spLocks/>
            </p:cNvSpPr>
            <p:nvPr/>
          </p:nvSpPr>
          <p:spPr bwMode="auto">
            <a:xfrm>
              <a:off x="3762375" y="3271044"/>
              <a:ext cx="146050" cy="282575"/>
            </a:xfrm>
            <a:custGeom>
              <a:avLst/>
              <a:gdLst>
                <a:gd name="T0" fmla="*/ 8 w 92"/>
                <a:gd name="T1" fmla="*/ 0 h 178"/>
                <a:gd name="T2" fmla="*/ 0 w 92"/>
                <a:gd name="T3" fmla="*/ 29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9"/>
                  </a:lnTo>
                  <a:lnTo>
                    <a:pt x="21" y="178"/>
                  </a:lnTo>
                  <a:lnTo>
                    <a:pt x="92" y="105"/>
                  </a:lnTo>
                  <a:lnTo>
                    <a:pt x="8"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8" name="Freeform 190"/>
            <p:cNvSpPr>
              <a:spLocks/>
            </p:cNvSpPr>
            <p:nvPr/>
          </p:nvSpPr>
          <p:spPr bwMode="auto">
            <a:xfrm>
              <a:off x="3762375" y="3271044"/>
              <a:ext cx="146050" cy="282575"/>
            </a:xfrm>
            <a:custGeom>
              <a:avLst/>
              <a:gdLst>
                <a:gd name="T0" fmla="*/ 8 w 92"/>
                <a:gd name="T1" fmla="*/ 0 h 178"/>
                <a:gd name="T2" fmla="*/ 0 w 92"/>
                <a:gd name="T3" fmla="*/ 29 h 178"/>
                <a:gd name="T4" fmla="*/ 21 w 92"/>
                <a:gd name="T5" fmla="*/ 178 h 178"/>
                <a:gd name="T6" fmla="*/ 92 w 92"/>
                <a:gd name="T7" fmla="*/ 105 h 178"/>
                <a:gd name="T8" fmla="*/ 8 w 92"/>
                <a:gd name="T9" fmla="*/ 0 h 178"/>
              </a:gdLst>
              <a:ahLst/>
              <a:cxnLst>
                <a:cxn ang="0">
                  <a:pos x="T0" y="T1"/>
                </a:cxn>
                <a:cxn ang="0">
                  <a:pos x="T2" y="T3"/>
                </a:cxn>
                <a:cxn ang="0">
                  <a:pos x="T4" y="T5"/>
                </a:cxn>
                <a:cxn ang="0">
                  <a:pos x="T6" y="T7"/>
                </a:cxn>
                <a:cxn ang="0">
                  <a:pos x="T8" y="T9"/>
                </a:cxn>
              </a:cxnLst>
              <a:rect l="0" t="0" r="r" b="b"/>
              <a:pathLst>
                <a:path w="92" h="178">
                  <a:moveTo>
                    <a:pt x="8" y="0"/>
                  </a:moveTo>
                  <a:lnTo>
                    <a:pt x="0" y="29"/>
                  </a:lnTo>
                  <a:lnTo>
                    <a:pt x="21" y="178"/>
                  </a:lnTo>
                  <a:lnTo>
                    <a:pt x="92" y="105"/>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9" name="Freeform 191"/>
            <p:cNvSpPr>
              <a:spLocks/>
            </p:cNvSpPr>
            <p:nvPr/>
          </p:nvSpPr>
          <p:spPr bwMode="auto">
            <a:xfrm>
              <a:off x="3775075" y="3215482"/>
              <a:ext cx="266700" cy="92075"/>
            </a:xfrm>
            <a:custGeom>
              <a:avLst/>
              <a:gdLst>
                <a:gd name="T0" fmla="*/ 0 w 167"/>
                <a:gd name="T1" fmla="*/ 0 h 58"/>
                <a:gd name="T2" fmla="*/ 0 w 167"/>
                <a:gd name="T3" fmla="*/ 6 h 58"/>
                <a:gd name="T4" fmla="*/ 84 w 167"/>
                <a:gd name="T5" fmla="*/ 58 h 58"/>
                <a:gd name="T6" fmla="*/ 86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4" y="58"/>
                  </a:cubicBezTo>
                  <a:cubicBezTo>
                    <a:pt x="84" y="58"/>
                    <a:pt x="85" y="58"/>
                    <a:pt x="86" y="58"/>
                  </a:cubicBezTo>
                  <a:cubicBezTo>
                    <a:pt x="126" y="58"/>
                    <a:pt x="167" y="9"/>
                    <a:pt x="167" y="9"/>
                  </a:cubicBezTo>
                  <a:cubicBezTo>
                    <a:pt x="167" y="0"/>
                    <a:pt x="167" y="0"/>
                    <a:pt x="167" y="0"/>
                  </a:cubicBezTo>
                  <a:cubicBezTo>
                    <a:pt x="0" y="0"/>
                    <a:pt x="0" y="0"/>
                    <a:pt x="0" y="0"/>
                  </a:cubicBezTo>
                </a:path>
              </a:pathLst>
            </a:custGeom>
            <a:solidFill>
              <a:srgbClr val="CCAF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0" name="Freeform 192"/>
            <p:cNvSpPr>
              <a:spLocks/>
            </p:cNvSpPr>
            <p:nvPr/>
          </p:nvSpPr>
          <p:spPr bwMode="auto">
            <a:xfrm>
              <a:off x="3582988" y="2442369"/>
              <a:ext cx="685800" cy="682625"/>
            </a:xfrm>
            <a:custGeom>
              <a:avLst/>
              <a:gdLst>
                <a:gd name="T0" fmla="*/ 335 w 427"/>
                <a:gd name="T1" fmla="*/ 61 h 425"/>
                <a:gd name="T2" fmla="*/ 403 w 427"/>
                <a:gd name="T3" fmla="*/ 129 h 425"/>
                <a:gd name="T4" fmla="*/ 207 w 427"/>
                <a:gd name="T5" fmla="*/ 424 h 425"/>
                <a:gd name="T6" fmla="*/ 33 w 427"/>
                <a:gd name="T7" fmla="*/ 332 h 425"/>
                <a:gd name="T8" fmla="*/ 50 w 427"/>
                <a:gd name="T9" fmla="*/ 82 h 425"/>
                <a:gd name="T10" fmla="*/ 335 w 427"/>
                <a:gd name="T11" fmla="*/ 61 h 425"/>
              </a:gdLst>
              <a:ahLst/>
              <a:cxnLst>
                <a:cxn ang="0">
                  <a:pos x="T0" y="T1"/>
                </a:cxn>
                <a:cxn ang="0">
                  <a:pos x="T2" y="T3"/>
                </a:cxn>
                <a:cxn ang="0">
                  <a:pos x="T4" y="T5"/>
                </a:cxn>
                <a:cxn ang="0">
                  <a:pos x="T6" y="T7"/>
                </a:cxn>
                <a:cxn ang="0">
                  <a:pos x="T8" y="T9"/>
                </a:cxn>
                <a:cxn ang="0">
                  <a:pos x="T10" y="T11"/>
                </a:cxn>
              </a:cxnLst>
              <a:rect l="0" t="0" r="r" b="b"/>
              <a:pathLst>
                <a:path w="427" h="425">
                  <a:moveTo>
                    <a:pt x="335" y="61"/>
                  </a:moveTo>
                  <a:cubicBezTo>
                    <a:pt x="373" y="67"/>
                    <a:pt x="394" y="93"/>
                    <a:pt x="403" y="129"/>
                  </a:cubicBezTo>
                  <a:cubicBezTo>
                    <a:pt x="427" y="221"/>
                    <a:pt x="377" y="422"/>
                    <a:pt x="207" y="424"/>
                  </a:cubicBezTo>
                  <a:cubicBezTo>
                    <a:pt x="119" y="425"/>
                    <a:pt x="56" y="403"/>
                    <a:pt x="33" y="332"/>
                  </a:cubicBezTo>
                  <a:cubicBezTo>
                    <a:pt x="10" y="261"/>
                    <a:pt x="0" y="146"/>
                    <a:pt x="50" y="82"/>
                  </a:cubicBezTo>
                  <a:cubicBezTo>
                    <a:pt x="113" y="1"/>
                    <a:pt x="246" y="0"/>
                    <a:pt x="335" y="61"/>
                  </a:cubicBezTo>
                  <a:close/>
                </a:path>
              </a:pathLst>
            </a:custGeom>
            <a:solidFill>
              <a:srgbClr val="755A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1" name="Freeform 193"/>
            <p:cNvSpPr>
              <a:spLocks/>
            </p:cNvSpPr>
            <p:nvPr/>
          </p:nvSpPr>
          <p:spPr bwMode="auto">
            <a:xfrm>
              <a:off x="3497263" y="2518569"/>
              <a:ext cx="822325" cy="758825"/>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9"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FDB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2" name="Freeform 194"/>
            <p:cNvSpPr>
              <a:spLocks/>
            </p:cNvSpPr>
            <p:nvPr/>
          </p:nvSpPr>
          <p:spPr bwMode="auto">
            <a:xfrm>
              <a:off x="3560763" y="2497932"/>
              <a:ext cx="692150" cy="449263"/>
            </a:xfrm>
            <a:custGeom>
              <a:avLst/>
              <a:gdLst>
                <a:gd name="T0" fmla="*/ 93 w 431"/>
                <a:gd name="T1" fmla="*/ 123 h 280"/>
                <a:gd name="T2" fmla="*/ 215 w 431"/>
                <a:gd name="T3" fmla="*/ 127 h 280"/>
                <a:gd name="T4" fmla="*/ 392 w 431"/>
                <a:gd name="T5" fmla="*/ 247 h 280"/>
                <a:gd name="T6" fmla="*/ 223 w 431"/>
                <a:gd name="T7" fmla="*/ 7 h 280"/>
                <a:gd name="T8" fmla="*/ 44 w 431"/>
                <a:gd name="T9" fmla="*/ 280 h 280"/>
                <a:gd name="T10" fmla="*/ 93 w 431"/>
                <a:gd name="T11" fmla="*/ 123 h 280"/>
              </a:gdLst>
              <a:ahLst/>
              <a:cxnLst>
                <a:cxn ang="0">
                  <a:pos x="T0" y="T1"/>
                </a:cxn>
                <a:cxn ang="0">
                  <a:pos x="T2" y="T3"/>
                </a:cxn>
                <a:cxn ang="0">
                  <a:pos x="T4" y="T5"/>
                </a:cxn>
                <a:cxn ang="0">
                  <a:pos x="T6" y="T7"/>
                </a:cxn>
                <a:cxn ang="0">
                  <a:pos x="T8" y="T9"/>
                </a:cxn>
                <a:cxn ang="0">
                  <a:pos x="T10" y="T11"/>
                </a:cxn>
              </a:cxnLst>
              <a:rect l="0" t="0" r="r" b="b"/>
              <a:pathLst>
                <a:path w="431" h="280">
                  <a:moveTo>
                    <a:pt x="93" y="123"/>
                  </a:moveTo>
                  <a:cubicBezTo>
                    <a:pt x="138" y="151"/>
                    <a:pt x="174" y="109"/>
                    <a:pt x="215" y="127"/>
                  </a:cubicBezTo>
                  <a:cubicBezTo>
                    <a:pt x="256" y="145"/>
                    <a:pt x="368" y="59"/>
                    <a:pt x="392" y="247"/>
                  </a:cubicBezTo>
                  <a:cubicBezTo>
                    <a:pt x="431" y="111"/>
                    <a:pt x="372" y="14"/>
                    <a:pt x="223" y="7"/>
                  </a:cubicBezTo>
                  <a:cubicBezTo>
                    <a:pt x="64" y="0"/>
                    <a:pt x="0" y="145"/>
                    <a:pt x="44" y="280"/>
                  </a:cubicBezTo>
                  <a:cubicBezTo>
                    <a:pt x="41" y="207"/>
                    <a:pt x="59" y="159"/>
                    <a:pt x="93" y="123"/>
                  </a:cubicBezTo>
                  <a:close/>
                </a:path>
              </a:pathLst>
            </a:custGeom>
            <a:solidFill>
              <a:srgbClr val="755A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3" name="Freeform 195"/>
            <p:cNvSpPr>
              <a:spLocks/>
            </p:cNvSpPr>
            <p:nvPr/>
          </p:nvSpPr>
          <p:spPr bwMode="auto">
            <a:xfrm>
              <a:off x="3703638" y="2658269"/>
              <a:ext cx="261938" cy="63500"/>
            </a:xfrm>
            <a:custGeom>
              <a:avLst/>
              <a:gdLst>
                <a:gd name="T0" fmla="*/ 0 w 163"/>
                <a:gd name="T1" fmla="*/ 11 h 40"/>
                <a:gd name="T2" fmla="*/ 58 w 163"/>
                <a:gd name="T3" fmla="*/ 39 h 40"/>
                <a:gd name="T4" fmla="*/ 104 w 163"/>
                <a:gd name="T5" fmla="*/ 33 h 40"/>
                <a:gd name="T6" fmla="*/ 162 w 163"/>
                <a:gd name="T7" fmla="*/ 9 h 40"/>
                <a:gd name="T8" fmla="*/ 161 w 163"/>
                <a:gd name="T9" fmla="*/ 4 h 40"/>
                <a:gd name="T10" fmla="*/ 73 w 163"/>
                <a:gd name="T11" fmla="*/ 26 h 40"/>
                <a:gd name="T12" fmla="*/ 3 w 163"/>
                <a:gd name="T13" fmla="*/ 10 h 40"/>
                <a:gd name="T14" fmla="*/ 0 w 163"/>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40">
                  <a:moveTo>
                    <a:pt x="0" y="11"/>
                  </a:moveTo>
                  <a:cubicBezTo>
                    <a:pt x="1" y="35"/>
                    <a:pt x="41" y="38"/>
                    <a:pt x="58" y="39"/>
                  </a:cubicBezTo>
                  <a:cubicBezTo>
                    <a:pt x="74" y="40"/>
                    <a:pt x="89" y="38"/>
                    <a:pt x="104" y="33"/>
                  </a:cubicBezTo>
                  <a:cubicBezTo>
                    <a:pt x="123" y="28"/>
                    <a:pt x="147" y="21"/>
                    <a:pt x="162" y="9"/>
                  </a:cubicBezTo>
                  <a:cubicBezTo>
                    <a:pt x="163" y="7"/>
                    <a:pt x="163" y="5"/>
                    <a:pt x="161" y="4"/>
                  </a:cubicBezTo>
                  <a:cubicBezTo>
                    <a:pt x="132" y="0"/>
                    <a:pt x="102" y="23"/>
                    <a:pt x="73" y="26"/>
                  </a:cubicBezTo>
                  <a:cubicBezTo>
                    <a:pt x="50" y="28"/>
                    <a:pt x="20" y="25"/>
                    <a:pt x="3" y="10"/>
                  </a:cubicBezTo>
                  <a:cubicBezTo>
                    <a:pt x="1" y="9"/>
                    <a:pt x="0" y="9"/>
                    <a:pt x="0" y="11"/>
                  </a:cubicBezTo>
                  <a:close/>
                </a:path>
              </a:pathLst>
            </a:custGeom>
            <a:solidFill>
              <a:srgbClr val="755A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4" name="Freeform 196"/>
            <p:cNvSpPr>
              <a:spLocks noEditPoints="1"/>
            </p:cNvSpPr>
            <p:nvPr/>
          </p:nvSpPr>
          <p:spPr bwMode="auto">
            <a:xfrm>
              <a:off x="3659188" y="2859882"/>
              <a:ext cx="504825" cy="185738"/>
            </a:xfrm>
            <a:custGeom>
              <a:avLst/>
              <a:gdLst>
                <a:gd name="T0" fmla="*/ 235 w 315"/>
                <a:gd name="T1" fmla="*/ 114 h 115"/>
                <a:gd name="T2" fmla="*/ 240 w 315"/>
                <a:gd name="T3" fmla="*/ 114 h 115"/>
                <a:gd name="T4" fmla="*/ 296 w 315"/>
                <a:gd name="T5" fmla="*/ 68 h 115"/>
                <a:gd name="T6" fmla="*/ 308 w 315"/>
                <a:gd name="T7" fmla="*/ 30 h 115"/>
                <a:gd name="T8" fmla="*/ 314 w 315"/>
                <a:gd name="T9" fmla="*/ 16 h 115"/>
                <a:gd name="T10" fmla="*/ 306 w 315"/>
                <a:gd name="T11" fmla="*/ 6 h 115"/>
                <a:gd name="T12" fmla="*/ 237 w 315"/>
                <a:gd name="T13" fmla="*/ 2 h 115"/>
                <a:gd name="T14" fmla="*/ 237 w 315"/>
                <a:gd name="T15" fmla="*/ 9 h 115"/>
                <a:gd name="T16" fmla="*/ 284 w 315"/>
                <a:gd name="T17" fmla="*/ 14 h 115"/>
                <a:gd name="T18" fmla="*/ 282 w 315"/>
                <a:gd name="T19" fmla="*/ 85 h 115"/>
                <a:gd name="T20" fmla="*/ 235 w 315"/>
                <a:gd name="T21" fmla="*/ 107 h 115"/>
                <a:gd name="T22" fmla="*/ 235 w 315"/>
                <a:gd name="T23" fmla="*/ 114 h 115"/>
                <a:gd name="T24" fmla="*/ 157 w 315"/>
                <a:gd name="T25" fmla="*/ 15 h 115"/>
                <a:gd name="T26" fmla="*/ 83 w 315"/>
                <a:gd name="T27" fmla="*/ 2 h 115"/>
                <a:gd name="T28" fmla="*/ 78 w 315"/>
                <a:gd name="T29" fmla="*/ 2 h 115"/>
                <a:gd name="T30" fmla="*/ 77 w 315"/>
                <a:gd name="T31" fmla="*/ 9 h 115"/>
                <a:gd name="T32" fmla="*/ 129 w 315"/>
                <a:gd name="T33" fmla="*/ 27 h 115"/>
                <a:gd name="T34" fmla="*/ 99 w 315"/>
                <a:gd name="T35" fmla="*/ 103 h 115"/>
                <a:gd name="T36" fmla="*/ 76 w 315"/>
                <a:gd name="T37" fmla="*/ 108 h 115"/>
                <a:gd name="T38" fmla="*/ 75 w 315"/>
                <a:gd name="T39" fmla="*/ 114 h 115"/>
                <a:gd name="T40" fmla="*/ 129 w 315"/>
                <a:gd name="T41" fmla="*/ 80 h 115"/>
                <a:gd name="T42" fmla="*/ 157 w 315"/>
                <a:gd name="T43" fmla="*/ 41 h 115"/>
                <a:gd name="T44" fmla="*/ 182 w 315"/>
                <a:gd name="T45" fmla="*/ 79 h 115"/>
                <a:gd name="T46" fmla="*/ 235 w 315"/>
                <a:gd name="T47" fmla="*/ 114 h 115"/>
                <a:gd name="T48" fmla="*/ 235 w 315"/>
                <a:gd name="T49" fmla="*/ 107 h 115"/>
                <a:gd name="T50" fmla="*/ 211 w 315"/>
                <a:gd name="T51" fmla="*/ 102 h 115"/>
                <a:gd name="T52" fmla="*/ 185 w 315"/>
                <a:gd name="T53" fmla="*/ 26 h 115"/>
                <a:gd name="T54" fmla="*/ 237 w 315"/>
                <a:gd name="T55" fmla="*/ 9 h 115"/>
                <a:gd name="T56" fmla="*/ 237 w 315"/>
                <a:gd name="T57" fmla="*/ 2 h 115"/>
                <a:gd name="T58" fmla="*/ 232 w 315"/>
                <a:gd name="T59" fmla="*/ 2 h 115"/>
                <a:gd name="T60" fmla="*/ 157 w 315"/>
                <a:gd name="T61" fmla="*/ 15 h 115"/>
                <a:gd name="T62" fmla="*/ 78 w 315"/>
                <a:gd name="T63" fmla="*/ 2 h 115"/>
                <a:gd name="T64" fmla="*/ 10 w 315"/>
                <a:gd name="T65" fmla="*/ 6 h 115"/>
                <a:gd name="T66" fmla="*/ 0 w 315"/>
                <a:gd name="T67" fmla="*/ 17 h 115"/>
                <a:gd name="T68" fmla="*/ 5 w 315"/>
                <a:gd name="T69" fmla="*/ 31 h 115"/>
                <a:gd name="T70" fmla="*/ 15 w 315"/>
                <a:gd name="T71" fmla="*/ 68 h 115"/>
                <a:gd name="T72" fmla="*/ 69 w 315"/>
                <a:gd name="T73" fmla="*/ 114 h 115"/>
                <a:gd name="T74" fmla="*/ 75 w 315"/>
                <a:gd name="T75" fmla="*/ 114 h 115"/>
                <a:gd name="T76" fmla="*/ 76 w 315"/>
                <a:gd name="T77" fmla="*/ 108 h 115"/>
                <a:gd name="T78" fmla="*/ 28 w 315"/>
                <a:gd name="T79" fmla="*/ 86 h 115"/>
                <a:gd name="T80" fmla="*/ 31 w 315"/>
                <a:gd name="T81" fmla="*/ 14 h 115"/>
                <a:gd name="T82" fmla="*/ 77 w 315"/>
                <a:gd name="T83" fmla="*/ 9 h 115"/>
                <a:gd name="T84" fmla="*/ 78 w 315"/>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C938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5" name="Freeform 197"/>
            <p:cNvSpPr>
              <a:spLocks/>
            </p:cNvSpPr>
            <p:nvPr/>
          </p:nvSpPr>
          <p:spPr bwMode="auto">
            <a:xfrm>
              <a:off x="3908425" y="3271044"/>
              <a:ext cx="142875" cy="284163"/>
            </a:xfrm>
            <a:custGeom>
              <a:avLst/>
              <a:gdLst>
                <a:gd name="T0" fmla="*/ 84 w 90"/>
                <a:gd name="T1" fmla="*/ 0 h 179"/>
                <a:gd name="T2" fmla="*/ 90 w 90"/>
                <a:gd name="T3" fmla="*/ 29 h 179"/>
                <a:gd name="T4" fmla="*/ 71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9"/>
                  </a:lnTo>
                  <a:lnTo>
                    <a:pt x="71" y="179"/>
                  </a:lnTo>
                  <a:lnTo>
                    <a:pt x="0" y="105"/>
                  </a:lnTo>
                  <a:lnTo>
                    <a:pt x="84" y="0"/>
                  </a:lnTo>
                  <a:close/>
                </a:path>
              </a:pathLst>
            </a:custGeom>
            <a:solidFill>
              <a:srgbClr val="EDED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6" name="Freeform 198"/>
            <p:cNvSpPr>
              <a:spLocks/>
            </p:cNvSpPr>
            <p:nvPr/>
          </p:nvSpPr>
          <p:spPr bwMode="auto">
            <a:xfrm>
              <a:off x="3908425" y="3271044"/>
              <a:ext cx="142875" cy="284163"/>
            </a:xfrm>
            <a:custGeom>
              <a:avLst/>
              <a:gdLst>
                <a:gd name="T0" fmla="*/ 84 w 90"/>
                <a:gd name="T1" fmla="*/ 0 h 179"/>
                <a:gd name="T2" fmla="*/ 90 w 90"/>
                <a:gd name="T3" fmla="*/ 29 h 179"/>
                <a:gd name="T4" fmla="*/ 71 w 90"/>
                <a:gd name="T5" fmla="*/ 179 h 179"/>
                <a:gd name="T6" fmla="*/ 0 w 90"/>
                <a:gd name="T7" fmla="*/ 105 h 179"/>
                <a:gd name="T8" fmla="*/ 84 w 90"/>
                <a:gd name="T9" fmla="*/ 0 h 179"/>
              </a:gdLst>
              <a:ahLst/>
              <a:cxnLst>
                <a:cxn ang="0">
                  <a:pos x="T0" y="T1"/>
                </a:cxn>
                <a:cxn ang="0">
                  <a:pos x="T2" y="T3"/>
                </a:cxn>
                <a:cxn ang="0">
                  <a:pos x="T4" y="T5"/>
                </a:cxn>
                <a:cxn ang="0">
                  <a:pos x="T6" y="T7"/>
                </a:cxn>
                <a:cxn ang="0">
                  <a:pos x="T8" y="T9"/>
                </a:cxn>
              </a:cxnLst>
              <a:rect l="0" t="0" r="r" b="b"/>
              <a:pathLst>
                <a:path w="90" h="179">
                  <a:moveTo>
                    <a:pt x="84" y="0"/>
                  </a:moveTo>
                  <a:lnTo>
                    <a:pt x="90" y="29"/>
                  </a:lnTo>
                  <a:lnTo>
                    <a:pt x="71" y="179"/>
                  </a:lnTo>
                  <a:lnTo>
                    <a:pt x="0" y="105"/>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7" name="Freeform 199"/>
            <p:cNvSpPr>
              <a:spLocks/>
            </p:cNvSpPr>
            <p:nvPr/>
          </p:nvSpPr>
          <p:spPr bwMode="auto">
            <a:xfrm>
              <a:off x="3775075" y="3266282"/>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168 w 168"/>
                <a:gd name="T11" fmla="*/ 3 h 108"/>
                <a:gd name="T12" fmla="*/ 168 w 168"/>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8" h="108">
                  <a:moveTo>
                    <a:pt x="168" y="0"/>
                  </a:moveTo>
                  <a:lnTo>
                    <a:pt x="84" y="105"/>
                  </a:lnTo>
                  <a:lnTo>
                    <a:pt x="0" y="0"/>
                  </a:lnTo>
                  <a:lnTo>
                    <a:pt x="0" y="3"/>
                  </a:lnTo>
                  <a:lnTo>
                    <a:pt x="84" y="108"/>
                  </a:lnTo>
                  <a:lnTo>
                    <a:pt x="168" y="3"/>
                  </a:lnTo>
                  <a:lnTo>
                    <a:pt x="168" y="0"/>
                  </a:lnTo>
                  <a:close/>
                </a:path>
              </a:pathLst>
            </a:custGeom>
            <a:solidFill>
              <a:srgbClr val="F2D0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8" name="Freeform 200"/>
            <p:cNvSpPr>
              <a:spLocks/>
            </p:cNvSpPr>
            <p:nvPr/>
          </p:nvSpPr>
          <p:spPr bwMode="auto">
            <a:xfrm>
              <a:off x="3775075" y="3266282"/>
              <a:ext cx="266700" cy="171450"/>
            </a:xfrm>
            <a:custGeom>
              <a:avLst/>
              <a:gdLst>
                <a:gd name="T0" fmla="*/ 168 w 168"/>
                <a:gd name="T1" fmla="*/ 0 h 108"/>
                <a:gd name="T2" fmla="*/ 84 w 168"/>
                <a:gd name="T3" fmla="*/ 105 h 108"/>
                <a:gd name="T4" fmla="*/ 0 w 168"/>
                <a:gd name="T5" fmla="*/ 0 h 108"/>
                <a:gd name="T6" fmla="*/ 0 w 168"/>
                <a:gd name="T7" fmla="*/ 3 h 108"/>
                <a:gd name="T8" fmla="*/ 84 w 168"/>
                <a:gd name="T9" fmla="*/ 108 h 108"/>
                <a:gd name="T10" fmla="*/ 168 w 168"/>
                <a:gd name="T11" fmla="*/ 3 h 108"/>
                <a:gd name="T12" fmla="*/ 168 w 168"/>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8" h="108">
                  <a:moveTo>
                    <a:pt x="168" y="0"/>
                  </a:moveTo>
                  <a:lnTo>
                    <a:pt x="84" y="105"/>
                  </a:lnTo>
                  <a:lnTo>
                    <a:pt x="0" y="0"/>
                  </a:lnTo>
                  <a:lnTo>
                    <a:pt x="0" y="3"/>
                  </a:lnTo>
                  <a:lnTo>
                    <a:pt x="84" y="108"/>
                  </a:lnTo>
                  <a:lnTo>
                    <a:pt x="168" y="3"/>
                  </a:lnTo>
                  <a:lnTo>
                    <a:pt x="1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9" name="Freeform 201"/>
            <p:cNvSpPr>
              <a:spLocks/>
            </p:cNvSpPr>
            <p:nvPr/>
          </p:nvSpPr>
          <p:spPr bwMode="auto">
            <a:xfrm>
              <a:off x="3933825" y="3550444"/>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0" name="Freeform 202"/>
            <p:cNvSpPr>
              <a:spLocks/>
            </p:cNvSpPr>
            <p:nvPr/>
          </p:nvSpPr>
          <p:spPr bwMode="auto">
            <a:xfrm>
              <a:off x="3933825" y="3550444"/>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1" name="Freeform 203"/>
            <p:cNvSpPr>
              <a:spLocks/>
            </p:cNvSpPr>
            <p:nvPr/>
          </p:nvSpPr>
          <p:spPr bwMode="auto">
            <a:xfrm>
              <a:off x="3883025" y="3550444"/>
              <a:ext cx="52388" cy="1588"/>
            </a:xfrm>
            <a:custGeom>
              <a:avLst/>
              <a:gdLst>
                <a:gd name="T0" fmla="*/ 32 w 33"/>
                <a:gd name="T1" fmla="*/ 0 h 1"/>
                <a:gd name="T2" fmla="*/ 0 w 33"/>
                <a:gd name="T3" fmla="*/ 0 h 1"/>
                <a:gd name="T4" fmla="*/ 0 w 33"/>
                <a:gd name="T5" fmla="*/ 1 h 1"/>
                <a:gd name="T6" fmla="*/ 33 w 33"/>
                <a:gd name="T7" fmla="*/ 1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0" y="0"/>
                  </a:lnTo>
                  <a:lnTo>
                    <a:pt x="0" y="1"/>
                  </a:lnTo>
                  <a:lnTo>
                    <a:pt x="33" y="1"/>
                  </a:lnTo>
                  <a:lnTo>
                    <a:pt x="32" y="0"/>
                  </a:lnTo>
                  <a:close/>
                </a:path>
              </a:pathLst>
            </a:custGeom>
            <a:solidFill>
              <a:srgbClr val="B532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2" name="Freeform 204"/>
            <p:cNvSpPr>
              <a:spLocks/>
            </p:cNvSpPr>
            <p:nvPr/>
          </p:nvSpPr>
          <p:spPr bwMode="auto">
            <a:xfrm>
              <a:off x="3883025" y="3550444"/>
              <a:ext cx="52388" cy="1588"/>
            </a:xfrm>
            <a:custGeom>
              <a:avLst/>
              <a:gdLst>
                <a:gd name="T0" fmla="*/ 32 w 33"/>
                <a:gd name="T1" fmla="*/ 0 h 1"/>
                <a:gd name="T2" fmla="*/ 0 w 33"/>
                <a:gd name="T3" fmla="*/ 0 h 1"/>
                <a:gd name="T4" fmla="*/ 0 w 33"/>
                <a:gd name="T5" fmla="*/ 1 h 1"/>
                <a:gd name="T6" fmla="*/ 33 w 33"/>
                <a:gd name="T7" fmla="*/ 1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0" y="0"/>
                  </a:lnTo>
                  <a:lnTo>
                    <a:pt x="0" y="1"/>
                  </a:lnTo>
                  <a:lnTo>
                    <a:pt x="33" y="1"/>
                  </a:lnTo>
                  <a:lnTo>
                    <a:pt x="3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3" name="Freeform 206"/>
            <p:cNvSpPr>
              <a:spLocks/>
            </p:cNvSpPr>
            <p:nvPr/>
          </p:nvSpPr>
          <p:spPr bwMode="auto">
            <a:xfrm>
              <a:off x="3971925" y="3472656"/>
              <a:ext cx="1246188" cy="565150"/>
            </a:xfrm>
            <a:custGeom>
              <a:avLst/>
              <a:gdLst>
                <a:gd name="T0" fmla="*/ 310 w 777"/>
                <a:gd name="T1" fmla="*/ 0 h 352"/>
                <a:gd name="T2" fmla="*/ 67 w 777"/>
                <a:gd name="T3" fmla="*/ 133 h 352"/>
                <a:gd name="T4" fmla="*/ 0 w 777"/>
                <a:gd name="T5" fmla="*/ 352 h 352"/>
                <a:gd name="T6" fmla="*/ 388 w 777"/>
                <a:gd name="T7" fmla="*/ 352 h 352"/>
                <a:gd name="T8" fmla="*/ 777 w 777"/>
                <a:gd name="T9" fmla="*/ 352 h 352"/>
                <a:gd name="T10" fmla="*/ 709 w 777"/>
                <a:gd name="T11" fmla="*/ 133 h 352"/>
                <a:gd name="T12" fmla="*/ 468 w 777"/>
                <a:gd name="T13" fmla="*/ 1 h 352"/>
                <a:gd name="T14" fmla="*/ 310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FFDE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4" name="Freeform 207"/>
            <p:cNvSpPr>
              <a:spLocks/>
            </p:cNvSpPr>
            <p:nvPr/>
          </p:nvSpPr>
          <p:spPr bwMode="auto">
            <a:xfrm>
              <a:off x="3971925" y="3472656"/>
              <a:ext cx="1246188" cy="565150"/>
            </a:xfrm>
            <a:custGeom>
              <a:avLst/>
              <a:gdLst>
                <a:gd name="T0" fmla="*/ 310 w 777"/>
                <a:gd name="T1" fmla="*/ 0 h 352"/>
                <a:gd name="T2" fmla="*/ 67 w 777"/>
                <a:gd name="T3" fmla="*/ 133 h 352"/>
                <a:gd name="T4" fmla="*/ 0 w 777"/>
                <a:gd name="T5" fmla="*/ 352 h 352"/>
                <a:gd name="T6" fmla="*/ 388 w 777"/>
                <a:gd name="T7" fmla="*/ 352 h 352"/>
                <a:gd name="T8" fmla="*/ 777 w 777"/>
                <a:gd name="T9" fmla="*/ 352 h 352"/>
                <a:gd name="T10" fmla="*/ 709 w 777"/>
                <a:gd name="T11" fmla="*/ 133 h 352"/>
                <a:gd name="T12" fmla="*/ 468 w 777"/>
                <a:gd name="T13" fmla="*/ 1 h 352"/>
                <a:gd name="T14" fmla="*/ 310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5" name="Freeform 208"/>
            <p:cNvSpPr>
              <a:spLocks/>
            </p:cNvSpPr>
            <p:nvPr/>
          </p:nvSpPr>
          <p:spPr bwMode="auto">
            <a:xfrm>
              <a:off x="4460875" y="3066256"/>
              <a:ext cx="268288" cy="560388"/>
            </a:xfrm>
            <a:custGeom>
              <a:avLst/>
              <a:gdLst>
                <a:gd name="T0" fmla="*/ 0 w 167"/>
                <a:gd name="T1" fmla="*/ 103 h 349"/>
                <a:gd name="T2" fmla="*/ 0 w 167"/>
                <a:gd name="T3" fmla="*/ 230 h 349"/>
                <a:gd name="T4" fmla="*/ 0 w 167"/>
                <a:gd name="T5" fmla="*/ 293 h 349"/>
                <a:gd name="T6" fmla="*/ 167 w 167"/>
                <a:gd name="T7" fmla="*/ 293 h 349"/>
                <a:gd name="T8" fmla="*/ 167 w 167"/>
                <a:gd name="T9" fmla="*/ 230 h 349"/>
                <a:gd name="T10" fmla="*/ 167 w 167"/>
                <a:gd name="T11" fmla="*/ 103 h 349"/>
                <a:gd name="T12" fmla="*/ 0 w 167"/>
                <a:gd name="T13" fmla="*/ 103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3"/>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3"/>
                    <a:pt x="167" y="103"/>
                    <a:pt x="167" y="103"/>
                  </a:cubicBezTo>
                  <a:cubicBezTo>
                    <a:pt x="167" y="0"/>
                    <a:pt x="0" y="0"/>
                    <a:pt x="0" y="103"/>
                  </a:cubicBezTo>
                </a:path>
              </a:pathLst>
            </a:custGeom>
            <a:solidFill>
              <a:srgbClr val="F6C5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6" name="Freeform 209"/>
            <p:cNvSpPr>
              <a:spLocks/>
            </p:cNvSpPr>
            <p:nvPr/>
          </p:nvSpPr>
          <p:spPr bwMode="auto">
            <a:xfrm>
              <a:off x="4283075" y="3031331"/>
              <a:ext cx="112713" cy="163513"/>
            </a:xfrm>
            <a:custGeom>
              <a:avLst/>
              <a:gdLst>
                <a:gd name="T0" fmla="*/ 20 w 70"/>
                <a:gd name="T1" fmla="*/ 5 h 102"/>
                <a:gd name="T2" fmla="*/ 62 w 70"/>
                <a:gd name="T3" fmla="*/ 42 h 102"/>
                <a:gd name="T4" fmla="*/ 51 w 70"/>
                <a:gd name="T5" fmla="*/ 97 h 102"/>
                <a:gd name="T6" fmla="*/ 9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5" y="0"/>
                    <a:pt x="54" y="17"/>
                    <a:pt x="62" y="42"/>
                  </a:cubicBezTo>
                  <a:cubicBezTo>
                    <a:pt x="70" y="68"/>
                    <a:pt x="65" y="92"/>
                    <a:pt x="51" y="97"/>
                  </a:cubicBezTo>
                  <a:cubicBezTo>
                    <a:pt x="36" y="102"/>
                    <a:pt x="17" y="85"/>
                    <a:pt x="9" y="60"/>
                  </a:cubicBezTo>
                  <a:cubicBezTo>
                    <a:pt x="0" y="34"/>
                    <a:pt x="6" y="10"/>
                    <a:pt x="20" y="5"/>
                  </a:cubicBezTo>
                  <a:close/>
                </a:path>
              </a:pathLst>
            </a:custGeom>
            <a:solidFill>
              <a:srgbClr val="F6C5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7" name="Freeform 210"/>
            <p:cNvSpPr>
              <a:spLocks/>
            </p:cNvSpPr>
            <p:nvPr/>
          </p:nvSpPr>
          <p:spPr bwMode="auto">
            <a:xfrm>
              <a:off x="4791075" y="3031331"/>
              <a:ext cx="112713" cy="163513"/>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8"/>
                    <a:pt x="5" y="92"/>
                    <a:pt x="20" y="97"/>
                  </a:cubicBezTo>
                  <a:cubicBezTo>
                    <a:pt x="35" y="102"/>
                    <a:pt x="53" y="85"/>
                    <a:pt x="62" y="60"/>
                  </a:cubicBezTo>
                  <a:cubicBezTo>
                    <a:pt x="70" y="34"/>
                    <a:pt x="65" y="10"/>
                    <a:pt x="50" y="5"/>
                  </a:cubicBezTo>
                  <a:close/>
                </a:path>
              </a:pathLst>
            </a:custGeom>
            <a:solidFill>
              <a:srgbClr val="F6C5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8" name="Freeform 211"/>
            <p:cNvSpPr>
              <a:spLocks/>
            </p:cNvSpPr>
            <p:nvPr/>
          </p:nvSpPr>
          <p:spPr bwMode="auto">
            <a:xfrm>
              <a:off x="4408488" y="3602831"/>
              <a:ext cx="354013" cy="434975"/>
            </a:xfrm>
            <a:custGeom>
              <a:avLst/>
              <a:gdLst>
                <a:gd name="T0" fmla="*/ 117 w 221"/>
                <a:gd name="T1" fmla="*/ 0 h 271"/>
                <a:gd name="T2" fmla="*/ 0 w 221"/>
                <a:gd name="T3" fmla="*/ 35 h 271"/>
                <a:gd name="T4" fmla="*/ 45 w 221"/>
                <a:gd name="T5" fmla="*/ 271 h 271"/>
                <a:gd name="T6" fmla="*/ 202 w 221"/>
                <a:gd name="T7" fmla="*/ 271 h 271"/>
                <a:gd name="T8" fmla="*/ 221 w 221"/>
                <a:gd name="T9" fmla="*/ 36 h 271"/>
                <a:gd name="T10" fmla="*/ 117 w 221"/>
                <a:gd name="T11" fmla="*/ 0 h 271"/>
              </a:gdLst>
              <a:ahLst/>
              <a:cxnLst>
                <a:cxn ang="0">
                  <a:pos x="T0" y="T1"/>
                </a:cxn>
                <a:cxn ang="0">
                  <a:pos x="T2" y="T3"/>
                </a:cxn>
                <a:cxn ang="0">
                  <a:pos x="T4" y="T5"/>
                </a:cxn>
                <a:cxn ang="0">
                  <a:pos x="T6" y="T7"/>
                </a:cxn>
                <a:cxn ang="0">
                  <a:pos x="T8" y="T9"/>
                </a:cxn>
                <a:cxn ang="0">
                  <a:pos x="T10" y="T11"/>
                </a:cxn>
              </a:cxnLst>
              <a:rect l="0" t="0" r="r" b="b"/>
              <a:pathLst>
                <a:path w="221" h="271">
                  <a:moveTo>
                    <a:pt x="117" y="0"/>
                  </a:moveTo>
                  <a:cubicBezTo>
                    <a:pt x="117" y="0"/>
                    <a:pt x="0" y="28"/>
                    <a:pt x="0" y="35"/>
                  </a:cubicBezTo>
                  <a:cubicBezTo>
                    <a:pt x="0" y="42"/>
                    <a:pt x="45" y="271"/>
                    <a:pt x="45" y="271"/>
                  </a:cubicBezTo>
                  <a:cubicBezTo>
                    <a:pt x="202" y="271"/>
                    <a:pt x="202" y="271"/>
                    <a:pt x="202" y="271"/>
                  </a:cubicBezTo>
                  <a:cubicBezTo>
                    <a:pt x="221" y="36"/>
                    <a:pt x="221" y="36"/>
                    <a:pt x="221" y="36"/>
                  </a:cubicBezTo>
                  <a:cubicBezTo>
                    <a:pt x="117" y="0"/>
                    <a:pt x="117" y="0"/>
                    <a:pt x="117" y="0"/>
                  </a:cubicBezTo>
                </a:path>
              </a:pathLst>
            </a:custGeom>
            <a:solidFill>
              <a:srgbClr val="9FBA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9" name="Freeform 212"/>
            <p:cNvSpPr>
              <a:spLocks/>
            </p:cNvSpPr>
            <p:nvPr/>
          </p:nvSpPr>
          <p:spPr bwMode="auto">
            <a:xfrm>
              <a:off x="4286250" y="3475831"/>
              <a:ext cx="233363" cy="561975"/>
            </a:xfrm>
            <a:custGeom>
              <a:avLst/>
              <a:gdLst>
                <a:gd name="T0" fmla="*/ 110 w 147"/>
                <a:gd name="T1" fmla="*/ 0 h 354"/>
                <a:gd name="T2" fmla="*/ 110 w 147"/>
                <a:gd name="T3" fmla="*/ 38 h 354"/>
                <a:gd name="T4" fmla="*/ 147 w 147"/>
                <a:gd name="T5" fmla="*/ 354 h 354"/>
                <a:gd name="T6" fmla="*/ 84 w 147"/>
                <a:gd name="T7" fmla="*/ 354 h 354"/>
                <a:gd name="T8" fmla="*/ 14 w 147"/>
                <a:gd name="T9" fmla="*/ 213 h 354"/>
                <a:gd name="T10" fmla="*/ 81 w 147"/>
                <a:gd name="T11" fmla="*/ 170 h 354"/>
                <a:gd name="T12" fmla="*/ 0 w 147"/>
                <a:gd name="T13" fmla="*/ 131 h 354"/>
                <a:gd name="T14" fmla="*/ 74 w 147"/>
                <a:gd name="T15" fmla="*/ 16 h 354"/>
                <a:gd name="T16" fmla="*/ 110 w 147"/>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54">
                  <a:moveTo>
                    <a:pt x="110" y="0"/>
                  </a:moveTo>
                  <a:lnTo>
                    <a:pt x="110" y="38"/>
                  </a:lnTo>
                  <a:lnTo>
                    <a:pt x="147" y="354"/>
                  </a:lnTo>
                  <a:lnTo>
                    <a:pt x="84" y="354"/>
                  </a:lnTo>
                  <a:lnTo>
                    <a:pt x="14" y="213"/>
                  </a:lnTo>
                  <a:lnTo>
                    <a:pt x="81" y="170"/>
                  </a:lnTo>
                  <a:lnTo>
                    <a:pt x="0" y="131"/>
                  </a:lnTo>
                  <a:lnTo>
                    <a:pt x="74" y="16"/>
                  </a:lnTo>
                  <a:lnTo>
                    <a:pt x="110"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0" name="Freeform 213"/>
            <p:cNvSpPr>
              <a:spLocks/>
            </p:cNvSpPr>
            <p:nvPr/>
          </p:nvSpPr>
          <p:spPr bwMode="auto">
            <a:xfrm>
              <a:off x="4670425" y="3475831"/>
              <a:ext cx="231775" cy="561975"/>
            </a:xfrm>
            <a:custGeom>
              <a:avLst/>
              <a:gdLst>
                <a:gd name="T0" fmla="*/ 37 w 146"/>
                <a:gd name="T1" fmla="*/ 0 h 354"/>
                <a:gd name="T2" fmla="*/ 37 w 146"/>
                <a:gd name="T3" fmla="*/ 38 h 354"/>
                <a:gd name="T4" fmla="*/ 0 w 146"/>
                <a:gd name="T5" fmla="*/ 354 h 354"/>
                <a:gd name="T6" fmla="*/ 62 w 146"/>
                <a:gd name="T7" fmla="*/ 354 h 354"/>
                <a:gd name="T8" fmla="*/ 132 w 146"/>
                <a:gd name="T9" fmla="*/ 213 h 354"/>
                <a:gd name="T10" fmla="*/ 65 w 146"/>
                <a:gd name="T11" fmla="*/ 170 h 354"/>
                <a:gd name="T12" fmla="*/ 146 w 146"/>
                <a:gd name="T13" fmla="*/ 131 h 354"/>
                <a:gd name="T14" fmla="*/ 80 w 146"/>
                <a:gd name="T15" fmla="*/ 20 h 354"/>
                <a:gd name="T16" fmla="*/ 37 w 146"/>
                <a:gd name="T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4">
                  <a:moveTo>
                    <a:pt x="37" y="0"/>
                  </a:moveTo>
                  <a:lnTo>
                    <a:pt x="37" y="38"/>
                  </a:lnTo>
                  <a:lnTo>
                    <a:pt x="0" y="354"/>
                  </a:lnTo>
                  <a:lnTo>
                    <a:pt x="62" y="354"/>
                  </a:lnTo>
                  <a:lnTo>
                    <a:pt x="132" y="213"/>
                  </a:lnTo>
                  <a:lnTo>
                    <a:pt x="65" y="170"/>
                  </a:lnTo>
                  <a:lnTo>
                    <a:pt x="146" y="131"/>
                  </a:lnTo>
                  <a:lnTo>
                    <a:pt x="80" y="20"/>
                  </a:lnTo>
                  <a:lnTo>
                    <a:pt x="37" y="0"/>
                  </a:lnTo>
                  <a:close/>
                </a:path>
              </a:pathLst>
            </a:custGeom>
            <a:solidFill>
              <a:srgbClr val="1B1B1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1" name="Freeform 214"/>
            <p:cNvSpPr>
              <a:spLocks/>
            </p:cNvSpPr>
            <p:nvPr/>
          </p:nvSpPr>
          <p:spPr bwMode="auto">
            <a:xfrm>
              <a:off x="4537075" y="3602831"/>
              <a:ext cx="114300" cy="111125"/>
            </a:xfrm>
            <a:custGeom>
              <a:avLst/>
              <a:gdLst>
                <a:gd name="T0" fmla="*/ 0 w 72"/>
                <a:gd name="T1" fmla="*/ 39 h 70"/>
                <a:gd name="T2" fmla="*/ 20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0" y="70"/>
                    <a:pt x="20" y="70"/>
                    <a:pt x="20" y="70"/>
                  </a:cubicBezTo>
                  <a:cubicBezTo>
                    <a:pt x="31" y="70"/>
                    <a:pt x="41" y="70"/>
                    <a:pt x="52" y="70"/>
                  </a:cubicBezTo>
                  <a:cubicBezTo>
                    <a:pt x="72" y="39"/>
                    <a:pt x="72" y="39"/>
                    <a:pt x="72" y="39"/>
                  </a:cubicBezTo>
                  <a:cubicBezTo>
                    <a:pt x="37" y="0"/>
                    <a:pt x="37" y="0"/>
                    <a:pt x="37" y="0"/>
                  </a:cubicBezTo>
                  <a:cubicBezTo>
                    <a:pt x="0" y="39"/>
                    <a:pt x="0" y="39"/>
                    <a:pt x="0" y="39"/>
                  </a:cubicBezTo>
                </a:path>
              </a:pathLst>
            </a:custGeom>
            <a:solidFill>
              <a:srgbClr val="28A8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2" name="Freeform 215"/>
            <p:cNvSpPr>
              <a:spLocks/>
            </p:cNvSpPr>
            <p:nvPr/>
          </p:nvSpPr>
          <p:spPr bwMode="auto">
            <a:xfrm>
              <a:off x="4524375" y="3713956"/>
              <a:ext cx="142875" cy="323850"/>
            </a:xfrm>
            <a:custGeom>
              <a:avLst/>
              <a:gdLst>
                <a:gd name="T0" fmla="*/ 28 w 90"/>
                <a:gd name="T1" fmla="*/ 0 h 204"/>
                <a:gd name="T2" fmla="*/ 0 w 90"/>
                <a:gd name="T3" fmla="*/ 204 h 204"/>
                <a:gd name="T4" fmla="*/ 90 w 90"/>
                <a:gd name="T5" fmla="*/ 204 h 204"/>
                <a:gd name="T6" fmla="*/ 60 w 90"/>
                <a:gd name="T7" fmla="*/ 0 h 204"/>
                <a:gd name="T8" fmla="*/ 28 w 90"/>
                <a:gd name="T9" fmla="*/ 0 h 204"/>
              </a:gdLst>
              <a:ahLst/>
              <a:cxnLst>
                <a:cxn ang="0">
                  <a:pos x="T0" y="T1"/>
                </a:cxn>
                <a:cxn ang="0">
                  <a:pos x="T2" y="T3"/>
                </a:cxn>
                <a:cxn ang="0">
                  <a:pos x="T4" y="T5"/>
                </a:cxn>
                <a:cxn ang="0">
                  <a:pos x="T6" y="T7"/>
                </a:cxn>
                <a:cxn ang="0">
                  <a:pos x="T8" y="T9"/>
                </a:cxn>
              </a:cxnLst>
              <a:rect l="0" t="0" r="r" b="b"/>
              <a:pathLst>
                <a:path w="90" h="204">
                  <a:moveTo>
                    <a:pt x="28" y="0"/>
                  </a:moveTo>
                  <a:lnTo>
                    <a:pt x="0" y="204"/>
                  </a:lnTo>
                  <a:lnTo>
                    <a:pt x="90" y="204"/>
                  </a:lnTo>
                  <a:lnTo>
                    <a:pt x="60" y="0"/>
                  </a:lnTo>
                  <a:lnTo>
                    <a:pt x="28" y="0"/>
                  </a:lnTo>
                  <a:close/>
                </a:path>
              </a:pathLst>
            </a:custGeom>
            <a:solidFill>
              <a:srgbClr val="28A8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3" name="Freeform 216"/>
            <p:cNvSpPr>
              <a:spLocks/>
            </p:cNvSpPr>
            <p:nvPr/>
          </p:nvSpPr>
          <p:spPr bwMode="auto">
            <a:xfrm>
              <a:off x="4524375" y="3713956"/>
              <a:ext cx="142875" cy="323850"/>
            </a:xfrm>
            <a:custGeom>
              <a:avLst/>
              <a:gdLst>
                <a:gd name="T0" fmla="*/ 28 w 90"/>
                <a:gd name="T1" fmla="*/ 0 h 204"/>
                <a:gd name="T2" fmla="*/ 0 w 90"/>
                <a:gd name="T3" fmla="*/ 204 h 204"/>
                <a:gd name="T4" fmla="*/ 90 w 90"/>
                <a:gd name="T5" fmla="*/ 204 h 204"/>
                <a:gd name="T6" fmla="*/ 60 w 90"/>
                <a:gd name="T7" fmla="*/ 0 h 204"/>
                <a:gd name="T8" fmla="*/ 28 w 90"/>
                <a:gd name="T9" fmla="*/ 0 h 204"/>
              </a:gdLst>
              <a:ahLst/>
              <a:cxnLst>
                <a:cxn ang="0">
                  <a:pos x="T0" y="T1"/>
                </a:cxn>
                <a:cxn ang="0">
                  <a:pos x="T2" y="T3"/>
                </a:cxn>
                <a:cxn ang="0">
                  <a:pos x="T4" y="T5"/>
                </a:cxn>
                <a:cxn ang="0">
                  <a:pos x="T6" y="T7"/>
                </a:cxn>
                <a:cxn ang="0">
                  <a:pos x="T8" y="T9"/>
                </a:cxn>
              </a:cxnLst>
              <a:rect l="0" t="0" r="r" b="b"/>
              <a:pathLst>
                <a:path w="90" h="204">
                  <a:moveTo>
                    <a:pt x="28" y="0"/>
                  </a:moveTo>
                  <a:lnTo>
                    <a:pt x="0" y="204"/>
                  </a:lnTo>
                  <a:lnTo>
                    <a:pt x="90" y="204"/>
                  </a:lnTo>
                  <a:lnTo>
                    <a:pt x="60" y="0"/>
                  </a:lnTo>
                  <a:lnTo>
                    <a:pt x="2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4" name="Freeform 217"/>
            <p:cNvSpPr>
              <a:spLocks/>
            </p:cNvSpPr>
            <p:nvPr/>
          </p:nvSpPr>
          <p:spPr bwMode="auto">
            <a:xfrm>
              <a:off x="4448175" y="3434556"/>
              <a:ext cx="147638" cy="282575"/>
            </a:xfrm>
            <a:custGeom>
              <a:avLst/>
              <a:gdLst>
                <a:gd name="T0" fmla="*/ 8 w 93"/>
                <a:gd name="T1" fmla="*/ 0 h 178"/>
                <a:gd name="T2" fmla="*/ 0 w 93"/>
                <a:gd name="T3" fmla="*/ 29 h 178"/>
                <a:gd name="T4" fmla="*/ 21 w 93"/>
                <a:gd name="T5" fmla="*/ 178 h 178"/>
                <a:gd name="T6" fmla="*/ 93 w 93"/>
                <a:gd name="T7" fmla="*/ 106 h 178"/>
                <a:gd name="T8" fmla="*/ 8 w 93"/>
                <a:gd name="T9" fmla="*/ 0 h 178"/>
              </a:gdLst>
              <a:ahLst/>
              <a:cxnLst>
                <a:cxn ang="0">
                  <a:pos x="T0" y="T1"/>
                </a:cxn>
                <a:cxn ang="0">
                  <a:pos x="T2" y="T3"/>
                </a:cxn>
                <a:cxn ang="0">
                  <a:pos x="T4" y="T5"/>
                </a:cxn>
                <a:cxn ang="0">
                  <a:pos x="T6" y="T7"/>
                </a:cxn>
                <a:cxn ang="0">
                  <a:pos x="T8" y="T9"/>
                </a:cxn>
              </a:cxnLst>
              <a:rect l="0" t="0" r="r" b="b"/>
              <a:pathLst>
                <a:path w="93" h="178">
                  <a:moveTo>
                    <a:pt x="8" y="0"/>
                  </a:moveTo>
                  <a:lnTo>
                    <a:pt x="0" y="29"/>
                  </a:lnTo>
                  <a:lnTo>
                    <a:pt x="21" y="178"/>
                  </a:lnTo>
                  <a:lnTo>
                    <a:pt x="93" y="106"/>
                  </a:ln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5" name="Freeform 218"/>
            <p:cNvSpPr>
              <a:spLocks/>
            </p:cNvSpPr>
            <p:nvPr/>
          </p:nvSpPr>
          <p:spPr bwMode="auto">
            <a:xfrm>
              <a:off x="4448175" y="3434556"/>
              <a:ext cx="147638" cy="282575"/>
            </a:xfrm>
            <a:custGeom>
              <a:avLst/>
              <a:gdLst>
                <a:gd name="T0" fmla="*/ 8 w 93"/>
                <a:gd name="T1" fmla="*/ 0 h 178"/>
                <a:gd name="T2" fmla="*/ 0 w 93"/>
                <a:gd name="T3" fmla="*/ 29 h 178"/>
                <a:gd name="T4" fmla="*/ 21 w 93"/>
                <a:gd name="T5" fmla="*/ 178 h 178"/>
                <a:gd name="T6" fmla="*/ 93 w 93"/>
                <a:gd name="T7" fmla="*/ 106 h 178"/>
                <a:gd name="T8" fmla="*/ 8 w 93"/>
                <a:gd name="T9" fmla="*/ 0 h 178"/>
              </a:gdLst>
              <a:ahLst/>
              <a:cxnLst>
                <a:cxn ang="0">
                  <a:pos x="T0" y="T1"/>
                </a:cxn>
                <a:cxn ang="0">
                  <a:pos x="T2" y="T3"/>
                </a:cxn>
                <a:cxn ang="0">
                  <a:pos x="T4" y="T5"/>
                </a:cxn>
                <a:cxn ang="0">
                  <a:pos x="T6" y="T7"/>
                </a:cxn>
                <a:cxn ang="0">
                  <a:pos x="T8" y="T9"/>
                </a:cxn>
              </a:cxnLst>
              <a:rect l="0" t="0" r="r" b="b"/>
              <a:pathLst>
                <a:path w="93" h="178">
                  <a:moveTo>
                    <a:pt x="8" y="0"/>
                  </a:moveTo>
                  <a:lnTo>
                    <a:pt x="0" y="29"/>
                  </a:lnTo>
                  <a:lnTo>
                    <a:pt x="21" y="178"/>
                  </a:lnTo>
                  <a:lnTo>
                    <a:pt x="93" y="106"/>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6" name="Freeform 219"/>
            <p:cNvSpPr>
              <a:spLocks/>
            </p:cNvSpPr>
            <p:nvPr/>
          </p:nvSpPr>
          <p:spPr bwMode="auto">
            <a:xfrm>
              <a:off x="4460875" y="3378994"/>
              <a:ext cx="268288" cy="93663"/>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2" y="56"/>
                    <a:pt x="83" y="58"/>
                  </a:cubicBezTo>
                  <a:cubicBezTo>
                    <a:pt x="84" y="58"/>
                    <a:pt x="84" y="58"/>
                    <a:pt x="85" y="58"/>
                  </a:cubicBezTo>
                  <a:cubicBezTo>
                    <a:pt x="125" y="58"/>
                    <a:pt x="167" y="9"/>
                    <a:pt x="167" y="9"/>
                  </a:cubicBezTo>
                  <a:cubicBezTo>
                    <a:pt x="167" y="0"/>
                    <a:pt x="167" y="0"/>
                    <a:pt x="167" y="0"/>
                  </a:cubicBezTo>
                  <a:cubicBezTo>
                    <a:pt x="0" y="0"/>
                    <a:pt x="0" y="0"/>
                    <a:pt x="0" y="0"/>
                  </a:cubicBezTo>
                </a:path>
              </a:pathLst>
            </a:custGeom>
            <a:solidFill>
              <a:srgbClr val="C59E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7" name="Freeform 220"/>
            <p:cNvSpPr>
              <a:spLocks/>
            </p:cNvSpPr>
            <p:nvPr/>
          </p:nvSpPr>
          <p:spPr bwMode="auto">
            <a:xfrm>
              <a:off x="4183063" y="2682081"/>
              <a:ext cx="823913" cy="758825"/>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3" y="408"/>
                    <a:pt x="215" y="473"/>
                    <a:pt x="256" y="473"/>
                  </a:cubicBezTo>
                  <a:cubicBezTo>
                    <a:pt x="298" y="473"/>
                    <a:pt x="379" y="408"/>
                    <a:pt x="398" y="378"/>
                  </a:cubicBezTo>
                  <a:cubicBezTo>
                    <a:pt x="414" y="351"/>
                    <a:pt x="513" y="0"/>
                    <a:pt x="256" y="0"/>
                  </a:cubicBezTo>
                  <a:close/>
                </a:path>
              </a:pathLst>
            </a:custGeom>
            <a:solidFill>
              <a:srgbClr val="F6C5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8" name="Freeform 221"/>
            <p:cNvSpPr>
              <a:spLocks noEditPoints="1"/>
            </p:cNvSpPr>
            <p:nvPr/>
          </p:nvSpPr>
          <p:spPr bwMode="auto">
            <a:xfrm>
              <a:off x="4279900" y="2585244"/>
              <a:ext cx="647700" cy="584200"/>
            </a:xfrm>
            <a:custGeom>
              <a:avLst/>
              <a:gdLst>
                <a:gd name="T0" fmla="*/ 311 w 404"/>
                <a:gd name="T1" fmla="*/ 68 h 363"/>
                <a:gd name="T2" fmla="*/ 51 w 404"/>
                <a:gd name="T3" fmla="*/ 97 h 363"/>
                <a:gd name="T4" fmla="*/ 30 w 404"/>
                <a:gd name="T5" fmla="*/ 357 h 363"/>
                <a:gd name="T6" fmla="*/ 30 w 404"/>
                <a:gd name="T7" fmla="*/ 357 h 363"/>
                <a:gd name="T8" fmla="*/ 30 w 404"/>
                <a:gd name="T9" fmla="*/ 360 h 363"/>
                <a:gd name="T10" fmla="*/ 32 w 404"/>
                <a:gd name="T11" fmla="*/ 363 h 363"/>
                <a:gd name="T12" fmla="*/ 37 w 404"/>
                <a:gd name="T13" fmla="*/ 362 h 363"/>
                <a:gd name="T14" fmla="*/ 37 w 404"/>
                <a:gd name="T15" fmla="*/ 361 h 363"/>
                <a:gd name="T16" fmla="*/ 37 w 404"/>
                <a:gd name="T17" fmla="*/ 340 h 363"/>
                <a:gd name="T18" fmla="*/ 32 w 404"/>
                <a:gd name="T19" fmla="*/ 307 h 363"/>
                <a:gd name="T20" fmla="*/ 77 w 404"/>
                <a:gd name="T21" fmla="*/ 183 h 363"/>
                <a:gd name="T22" fmla="*/ 86 w 404"/>
                <a:gd name="T23" fmla="*/ 171 h 363"/>
                <a:gd name="T24" fmla="*/ 97 w 404"/>
                <a:gd name="T25" fmla="*/ 159 h 363"/>
                <a:gd name="T26" fmla="*/ 103 w 404"/>
                <a:gd name="T27" fmla="*/ 154 h 363"/>
                <a:gd name="T28" fmla="*/ 242 w 404"/>
                <a:gd name="T29" fmla="*/ 176 h 363"/>
                <a:gd name="T30" fmla="*/ 296 w 404"/>
                <a:gd name="T31" fmla="*/ 189 h 363"/>
                <a:gd name="T32" fmla="*/ 311 w 404"/>
                <a:gd name="T33" fmla="*/ 177 h 363"/>
                <a:gd name="T34" fmla="*/ 359 w 404"/>
                <a:gd name="T35" fmla="*/ 315 h 363"/>
                <a:gd name="T36" fmla="*/ 356 w 404"/>
                <a:gd name="T37" fmla="*/ 340 h 363"/>
                <a:gd name="T38" fmla="*/ 356 w 404"/>
                <a:gd name="T39" fmla="*/ 361 h 363"/>
                <a:gd name="T40" fmla="*/ 356 w 404"/>
                <a:gd name="T41" fmla="*/ 362 h 363"/>
                <a:gd name="T42" fmla="*/ 361 w 404"/>
                <a:gd name="T43" fmla="*/ 363 h 363"/>
                <a:gd name="T44" fmla="*/ 363 w 404"/>
                <a:gd name="T45" fmla="*/ 360 h 363"/>
                <a:gd name="T46" fmla="*/ 364 w 404"/>
                <a:gd name="T47" fmla="*/ 351 h 363"/>
                <a:gd name="T48" fmla="*/ 366 w 404"/>
                <a:gd name="T49" fmla="*/ 338 h 363"/>
                <a:gd name="T50" fmla="*/ 311 w 404"/>
                <a:gd name="T51" fmla="*/ 68 h 363"/>
                <a:gd name="T52" fmla="*/ 180 w 404"/>
                <a:gd name="T53" fmla="*/ 135 h 363"/>
                <a:gd name="T54" fmla="*/ 176 w 404"/>
                <a:gd name="T55" fmla="*/ 134 h 363"/>
                <a:gd name="T56" fmla="*/ 182 w 404"/>
                <a:gd name="T57" fmla="*/ 135 h 363"/>
                <a:gd name="T58" fmla="*/ 180 w 404"/>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363">
                  <a:moveTo>
                    <a:pt x="311" y="68"/>
                  </a:moveTo>
                  <a:cubicBezTo>
                    <a:pt x="225" y="0"/>
                    <a:pt x="91" y="41"/>
                    <a:pt x="51" y="97"/>
                  </a:cubicBezTo>
                  <a:cubicBezTo>
                    <a:pt x="0" y="168"/>
                    <a:pt x="18" y="276"/>
                    <a:pt x="30" y="357"/>
                  </a:cubicBezTo>
                  <a:cubicBezTo>
                    <a:pt x="30" y="357"/>
                    <a:pt x="30" y="357"/>
                    <a:pt x="30" y="357"/>
                  </a:cubicBezTo>
                  <a:cubicBezTo>
                    <a:pt x="30" y="358"/>
                    <a:pt x="30" y="359"/>
                    <a:pt x="30" y="360"/>
                  </a:cubicBezTo>
                  <a:cubicBezTo>
                    <a:pt x="31" y="360"/>
                    <a:pt x="32" y="362"/>
                    <a:pt x="32" y="363"/>
                  </a:cubicBezTo>
                  <a:cubicBezTo>
                    <a:pt x="33" y="363"/>
                    <a:pt x="36" y="363"/>
                    <a:pt x="37" y="362"/>
                  </a:cubicBezTo>
                  <a:cubicBezTo>
                    <a:pt x="37" y="362"/>
                    <a:pt x="37" y="361"/>
                    <a:pt x="37" y="361"/>
                  </a:cubicBezTo>
                  <a:cubicBezTo>
                    <a:pt x="38" y="354"/>
                    <a:pt x="37" y="340"/>
                    <a:pt x="37" y="340"/>
                  </a:cubicBezTo>
                  <a:cubicBezTo>
                    <a:pt x="37" y="328"/>
                    <a:pt x="34" y="318"/>
                    <a:pt x="32" y="307"/>
                  </a:cubicBezTo>
                  <a:cubicBezTo>
                    <a:pt x="41" y="256"/>
                    <a:pt x="65" y="245"/>
                    <a:pt x="77" y="183"/>
                  </a:cubicBezTo>
                  <a:cubicBezTo>
                    <a:pt x="80" y="179"/>
                    <a:pt x="83" y="175"/>
                    <a:pt x="86" y="171"/>
                  </a:cubicBezTo>
                  <a:cubicBezTo>
                    <a:pt x="89" y="167"/>
                    <a:pt x="93" y="162"/>
                    <a:pt x="97" y="159"/>
                  </a:cubicBezTo>
                  <a:cubicBezTo>
                    <a:pt x="99" y="157"/>
                    <a:pt x="101" y="156"/>
                    <a:pt x="103" y="154"/>
                  </a:cubicBezTo>
                  <a:cubicBezTo>
                    <a:pt x="150" y="137"/>
                    <a:pt x="198" y="158"/>
                    <a:pt x="242" y="176"/>
                  </a:cubicBezTo>
                  <a:cubicBezTo>
                    <a:pt x="259" y="182"/>
                    <a:pt x="278" y="191"/>
                    <a:pt x="296" y="189"/>
                  </a:cubicBezTo>
                  <a:cubicBezTo>
                    <a:pt x="304" y="189"/>
                    <a:pt x="310" y="183"/>
                    <a:pt x="311" y="177"/>
                  </a:cubicBezTo>
                  <a:cubicBezTo>
                    <a:pt x="332" y="240"/>
                    <a:pt x="349" y="269"/>
                    <a:pt x="359" y="315"/>
                  </a:cubicBezTo>
                  <a:cubicBezTo>
                    <a:pt x="358" y="323"/>
                    <a:pt x="356" y="331"/>
                    <a:pt x="356" y="340"/>
                  </a:cubicBezTo>
                  <a:cubicBezTo>
                    <a:pt x="356" y="340"/>
                    <a:pt x="355" y="354"/>
                    <a:pt x="356" y="361"/>
                  </a:cubicBezTo>
                  <a:cubicBezTo>
                    <a:pt x="356" y="361"/>
                    <a:pt x="356" y="362"/>
                    <a:pt x="356" y="362"/>
                  </a:cubicBezTo>
                  <a:cubicBezTo>
                    <a:pt x="357" y="363"/>
                    <a:pt x="360" y="363"/>
                    <a:pt x="361" y="363"/>
                  </a:cubicBezTo>
                  <a:cubicBezTo>
                    <a:pt x="361" y="362"/>
                    <a:pt x="363" y="360"/>
                    <a:pt x="363" y="360"/>
                  </a:cubicBezTo>
                  <a:cubicBezTo>
                    <a:pt x="364" y="357"/>
                    <a:pt x="364" y="354"/>
                    <a:pt x="364" y="351"/>
                  </a:cubicBezTo>
                  <a:cubicBezTo>
                    <a:pt x="364" y="347"/>
                    <a:pt x="365" y="342"/>
                    <a:pt x="366" y="338"/>
                  </a:cubicBezTo>
                  <a:cubicBezTo>
                    <a:pt x="379" y="288"/>
                    <a:pt x="404" y="90"/>
                    <a:pt x="311" y="68"/>
                  </a:cubicBezTo>
                  <a:close/>
                  <a:moveTo>
                    <a:pt x="180" y="135"/>
                  </a:moveTo>
                  <a:cubicBezTo>
                    <a:pt x="179" y="135"/>
                    <a:pt x="177" y="134"/>
                    <a:pt x="176" y="134"/>
                  </a:cubicBezTo>
                  <a:cubicBezTo>
                    <a:pt x="178" y="134"/>
                    <a:pt x="180" y="135"/>
                    <a:pt x="182" y="135"/>
                  </a:cubicBezTo>
                  <a:cubicBezTo>
                    <a:pt x="181" y="135"/>
                    <a:pt x="181" y="135"/>
                    <a:pt x="180" y="135"/>
                  </a:cubicBezTo>
                  <a:close/>
                </a:path>
              </a:pathLst>
            </a:custGeom>
            <a:solidFill>
              <a:srgbClr val="60534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9" name="Freeform 222"/>
            <p:cNvSpPr>
              <a:spLocks/>
            </p:cNvSpPr>
            <p:nvPr/>
          </p:nvSpPr>
          <p:spPr bwMode="auto">
            <a:xfrm>
              <a:off x="4595813" y="3434556"/>
              <a:ext cx="141288" cy="285750"/>
            </a:xfrm>
            <a:custGeom>
              <a:avLst/>
              <a:gdLst>
                <a:gd name="T0" fmla="*/ 84 w 89"/>
                <a:gd name="T1" fmla="*/ 0 h 180"/>
                <a:gd name="T2" fmla="*/ 89 w 89"/>
                <a:gd name="T3" fmla="*/ 29 h 180"/>
                <a:gd name="T4" fmla="*/ 70 w 89"/>
                <a:gd name="T5" fmla="*/ 180 h 180"/>
                <a:gd name="T6" fmla="*/ 0 w 89"/>
                <a:gd name="T7" fmla="*/ 106 h 180"/>
                <a:gd name="T8" fmla="*/ 84 w 89"/>
                <a:gd name="T9" fmla="*/ 0 h 180"/>
              </a:gdLst>
              <a:ahLst/>
              <a:cxnLst>
                <a:cxn ang="0">
                  <a:pos x="T0" y="T1"/>
                </a:cxn>
                <a:cxn ang="0">
                  <a:pos x="T2" y="T3"/>
                </a:cxn>
                <a:cxn ang="0">
                  <a:pos x="T4" y="T5"/>
                </a:cxn>
                <a:cxn ang="0">
                  <a:pos x="T6" y="T7"/>
                </a:cxn>
                <a:cxn ang="0">
                  <a:pos x="T8" y="T9"/>
                </a:cxn>
              </a:cxnLst>
              <a:rect l="0" t="0" r="r" b="b"/>
              <a:pathLst>
                <a:path w="89" h="180">
                  <a:moveTo>
                    <a:pt x="84" y="0"/>
                  </a:moveTo>
                  <a:lnTo>
                    <a:pt x="89" y="29"/>
                  </a:lnTo>
                  <a:lnTo>
                    <a:pt x="70" y="180"/>
                  </a:lnTo>
                  <a:lnTo>
                    <a:pt x="0" y="106"/>
                  </a:lnTo>
                  <a:lnTo>
                    <a:pt x="8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0" name="Freeform 223"/>
            <p:cNvSpPr>
              <a:spLocks/>
            </p:cNvSpPr>
            <p:nvPr/>
          </p:nvSpPr>
          <p:spPr bwMode="auto">
            <a:xfrm>
              <a:off x="4595813" y="3434556"/>
              <a:ext cx="141288" cy="285750"/>
            </a:xfrm>
            <a:custGeom>
              <a:avLst/>
              <a:gdLst>
                <a:gd name="T0" fmla="*/ 84 w 89"/>
                <a:gd name="T1" fmla="*/ 0 h 180"/>
                <a:gd name="T2" fmla="*/ 89 w 89"/>
                <a:gd name="T3" fmla="*/ 29 h 180"/>
                <a:gd name="T4" fmla="*/ 70 w 89"/>
                <a:gd name="T5" fmla="*/ 180 h 180"/>
                <a:gd name="T6" fmla="*/ 0 w 89"/>
                <a:gd name="T7" fmla="*/ 106 h 180"/>
                <a:gd name="T8" fmla="*/ 84 w 89"/>
                <a:gd name="T9" fmla="*/ 0 h 180"/>
              </a:gdLst>
              <a:ahLst/>
              <a:cxnLst>
                <a:cxn ang="0">
                  <a:pos x="T0" y="T1"/>
                </a:cxn>
                <a:cxn ang="0">
                  <a:pos x="T2" y="T3"/>
                </a:cxn>
                <a:cxn ang="0">
                  <a:pos x="T4" y="T5"/>
                </a:cxn>
                <a:cxn ang="0">
                  <a:pos x="T6" y="T7"/>
                </a:cxn>
                <a:cxn ang="0">
                  <a:pos x="T8" y="T9"/>
                </a:cxn>
              </a:cxnLst>
              <a:rect l="0" t="0" r="r" b="b"/>
              <a:pathLst>
                <a:path w="89" h="180">
                  <a:moveTo>
                    <a:pt x="84" y="0"/>
                  </a:moveTo>
                  <a:lnTo>
                    <a:pt x="89" y="29"/>
                  </a:lnTo>
                  <a:lnTo>
                    <a:pt x="70" y="180"/>
                  </a:lnTo>
                  <a:lnTo>
                    <a:pt x="0" y="106"/>
                  </a:lnTo>
                  <a:lnTo>
                    <a:pt x="8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1" name="Freeform 224"/>
            <p:cNvSpPr>
              <a:spLocks/>
            </p:cNvSpPr>
            <p:nvPr/>
          </p:nvSpPr>
          <p:spPr bwMode="auto">
            <a:xfrm>
              <a:off x="4460875" y="3431381"/>
              <a:ext cx="268288" cy="171450"/>
            </a:xfrm>
            <a:custGeom>
              <a:avLst/>
              <a:gdLst>
                <a:gd name="T0" fmla="*/ 169 w 169"/>
                <a:gd name="T1" fmla="*/ 0 h 108"/>
                <a:gd name="T2" fmla="*/ 85 w 169"/>
                <a:gd name="T3" fmla="*/ 105 h 108"/>
                <a:gd name="T4" fmla="*/ 0 w 169"/>
                <a:gd name="T5" fmla="*/ 0 h 108"/>
                <a:gd name="T6" fmla="*/ 0 w 169"/>
                <a:gd name="T7" fmla="*/ 2 h 108"/>
                <a:gd name="T8" fmla="*/ 85 w 169"/>
                <a:gd name="T9" fmla="*/ 108 h 108"/>
                <a:gd name="T10" fmla="*/ 169 w 169"/>
                <a:gd name="T11" fmla="*/ 2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2"/>
                  </a:lnTo>
                  <a:lnTo>
                    <a:pt x="85" y="108"/>
                  </a:lnTo>
                  <a:lnTo>
                    <a:pt x="169" y="2"/>
                  </a:lnTo>
                  <a:lnTo>
                    <a:pt x="169" y="0"/>
                  </a:lnTo>
                  <a:close/>
                </a:path>
              </a:pathLst>
            </a:custGeom>
            <a:solidFill>
              <a:srgbClr val="E9BB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2" name="Freeform 225"/>
            <p:cNvSpPr>
              <a:spLocks/>
            </p:cNvSpPr>
            <p:nvPr/>
          </p:nvSpPr>
          <p:spPr bwMode="auto">
            <a:xfrm>
              <a:off x="4460875" y="3431381"/>
              <a:ext cx="268288" cy="171450"/>
            </a:xfrm>
            <a:custGeom>
              <a:avLst/>
              <a:gdLst>
                <a:gd name="T0" fmla="*/ 169 w 169"/>
                <a:gd name="T1" fmla="*/ 0 h 108"/>
                <a:gd name="T2" fmla="*/ 85 w 169"/>
                <a:gd name="T3" fmla="*/ 105 h 108"/>
                <a:gd name="T4" fmla="*/ 0 w 169"/>
                <a:gd name="T5" fmla="*/ 0 h 108"/>
                <a:gd name="T6" fmla="*/ 0 w 169"/>
                <a:gd name="T7" fmla="*/ 2 h 108"/>
                <a:gd name="T8" fmla="*/ 85 w 169"/>
                <a:gd name="T9" fmla="*/ 108 h 108"/>
                <a:gd name="T10" fmla="*/ 169 w 169"/>
                <a:gd name="T11" fmla="*/ 2 h 108"/>
                <a:gd name="T12" fmla="*/ 169 w 16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9" h="108">
                  <a:moveTo>
                    <a:pt x="169" y="0"/>
                  </a:moveTo>
                  <a:lnTo>
                    <a:pt x="85" y="105"/>
                  </a:lnTo>
                  <a:lnTo>
                    <a:pt x="0" y="0"/>
                  </a:lnTo>
                  <a:lnTo>
                    <a:pt x="0" y="2"/>
                  </a:lnTo>
                  <a:lnTo>
                    <a:pt x="85" y="108"/>
                  </a:lnTo>
                  <a:lnTo>
                    <a:pt x="169" y="2"/>
                  </a:lnTo>
                  <a:lnTo>
                    <a:pt x="16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3" name="Freeform 226"/>
            <p:cNvSpPr>
              <a:spLocks noEditPoints="1"/>
            </p:cNvSpPr>
            <p:nvPr/>
          </p:nvSpPr>
          <p:spPr bwMode="auto">
            <a:xfrm>
              <a:off x="4568825" y="371395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close/>
                  <a:moveTo>
                    <a:pt x="32" y="0"/>
                  </a:moveTo>
                  <a:lnTo>
                    <a:pt x="32" y="0"/>
                  </a:lnTo>
                  <a:lnTo>
                    <a:pt x="32" y="1"/>
                  </a:lnTo>
                  <a:lnTo>
                    <a:pt x="32" y="1"/>
                  </a:lnTo>
                  <a:lnTo>
                    <a:pt x="32" y="0"/>
                  </a:lnTo>
                  <a:close/>
                </a:path>
              </a:pathLst>
            </a:custGeom>
            <a:solidFill>
              <a:srgbClr val="8FA7B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4" name="Freeform 227"/>
            <p:cNvSpPr>
              <a:spLocks noEditPoints="1"/>
            </p:cNvSpPr>
            <p:nvPr/>
          </p:nvSpPr>
          <p:spPr bwMode="auto">
            <a:xfrm>
              <a:off x="4568825" y="3713956"/>
              <a:ext cx="50800" cy="1588"/>
            </a:xfrm>
            <a:custGeom>
              <a:avLst/>
              <a:gdLst>
                <a:gd name="T0" fmla="*/ 0 w 32"/>
                <a:gd name="T1" fmla="*/ 0 h 1"/>
                <a:gd name="T2" fmla="*/ 0 w 32"/>
                <a:gd name="T3" fmla="*/ 1 h 1"/>
                <a:gd name="T4" fmla="*/ 0 w 32"/>
                <a:gd name="T5" fmla="*/ 1 h 1"/>
                <a:gd name="T6" fmla="*/ 0 w 32"/>
                <a:gd name="T7" fmla="*/ 0 h 1"/>
                <a:gd name="T8" fmla="*/ 32 w 32"/>
                <a:gd name="T9" fmla="*/ 0 h 1"/>
                <a:gd name="T10" fmla="*/ 32 w 32"/>
                <a:gd name="T11" fmla="*/ 0 h 1"/>
                <a:gd name="T12" fmla="*/ 32 w 32"/>
                <a:gd name="T13" fmla="*/ 1 h 1"/>
                <a:gd name="T14" fmla="*/ 32 w 32"/>
                <a:gd name="T15" fmla="*/ 1 h 1"/>
                <a:gd name="T16" fmla="*/ 32 w 3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
                  <a:moveTo>
                    <a:pt x="0" y="0"/>
                  </a:moveTo>
                  <a:lnTo>
                    <a:pt x="0" y="1"/>
                  </a:lnTo>
                  <a:lnTo>
                    <a:pt x="0" y="1"/>
                  </a:lnTo>
                  <a:lnTo>
                    <a:pt x="0" y="0"/>
                  </a:lnTo>
                  <a:moveTo>
                    <a:pt x="32" y="0"/>
                  </a:moveTo>
                  <a:lnTo>
                    <a:pt x="32" y="0"/>
                  </a:lnTo>
                  <a:lnTo>
                    <a:pt x="32" y="1"/>
                  </a:lnTo>
                  <a:lnTo>
                    <a:pt x="32" y="1"/>
                  </a:lnTo>
                  <a:lnTo>
                    <a:pt x="3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5" name="Rectangle 228"/>
            <p:cNvSpPr>
              <a:spLocks noChangeArrowheads="1"/>
            </p:cNvSpPr>
            <p:nvPr/>
          </p:nvSpPr>
          <p:spPr bwMode="auto">
            <a:xfrm>
              <a:off x="4568825" y="3713956"/>
              <a:ext cx="50800" cy="1588"/>
            </a:xfrm>
            <a:prstGeom prst="rect">
              <a:avLst/>
            </a:prstGeom>
            <a:solidFill>
              <a:srgbClr val="2497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6" name="Rectangle 229"/>
            <p:cNvSpPr>
              <a:spLocks noChangeArrowheads="1"/>
            </p:cNvSpPr>
            <p:nvPr/>
          </p:nvSpPr>
          <p:spPr bwMode="auto">
            <a:xfrm>
              <a:off x="4568825" y="3713956"/>
              <a:ext cx="50800"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6" name="Rectangle 5"/>
          <p:cNvSpPr/>
          <p:nvPr/>
        </p:nvSpPr>
        <p:spPr>
          <a:xfrm>
            <a:off x="0" y="1320800"/>
            <a:ext cx="12192000" cy="5537200"/>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Footer withou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C0A24E99-6E23-7342-83C3-45FDCBF45ED3}" type="slidenum">
              <a:rPr lang="it-IT" smtClean="0"/>
              <a:t>‹n.›</a:t>
            </a:fld>
            <a:endParaRPr lang="it-IT"/>
          </a:p>
        </p:txBody>
      </p:sp>
      <p:sp>
        <p:nvSpPr>
          <p:cNvPr id="6" name="Rectangle 5"/>
          <p:cNvSpPr/>
          <p:nvPr/>
        </p:nvSpPr>
        <p:spPr>
          <a:xfrm>
            <a:off x="0" y="-113396"/>
            <a:ext cx="12192000" cy="2236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057" y="174298"/>
            <a:ext cx="8128000" cy="474780"/>
          </a:xfrm>
          <a:prstGeom prst="rect">
            <a:avLst/>
          </a:prstGeom>
        </p:spPr>
        <p:txBody>
          <a:bodyPr vert="horz" lIns="0" tIns="0" rIns="0" bIns="0" rtlCol="0" anchor="ctr">
            <a:normAutofit/>
          </a:bodyPr>
          <a:lstStyle/>
          <a:p>
            <a:r>
              <a:rPr lang="it-IT" dirty="0"/>
              <a:t>Fare clic per modificare stile</a:t>
            </a:r>
            <a:endParaRPr lang="en-US" dirty="0"/>
          </a:p>
        </p:txBody>
      </p:sp>
      <p:sp>
        <p:nvSpPr>
          <p:cNvPr id="3" name="Text Placeholder 2"/>
          <p:cNvSpPr>
            <a:spLocks noGrp="1"/>
          </p:cNvSpPr>
          <p:nvPr>
            <p:ph type="body" idx="1"/>
          </p:nvPr>
        </p:nvSpPr>
        <p:spPr>
          <a:xfrm>
            <a:off x="609600" y="1386976"/>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4"/>
          </p:nvPr>
        </p:nvSpPr>
        <p:spPr>
          <a:xfrm>
            <a:off x="8629200" y="172800"/>
            <a:ext cx="2844800" cy="365125"/>
          </a:xfrm>
          <a:prstGeom prst="rect">
            <a:avLst/>
          </a:prstGeom>
        </p:spPr>
        <p:txBody>
          <a:bodyPr vert="horz" lIns="91440" tIns="45720" rIns="91440" bIns="45720" rtlCol="0" anchor="ctr"/>
          <a:lstStyle>
            <a:lvl1pPr algn="r">
              <a:defRPr sz="1600">
                <a:solidFill>
                  <a:schemeClr val="tx1">
                    <a:tint val="75000"/>
                  </a:schemeClr>
                </a:solidFill>
                <a:latin typeface="Calibri Light" panose="020F0302020204030204" pitchFamily="34" charset="0"/>
                <a:cs typeface="Calibri Light" panose="020F0302020204030204" pitchFamily="34" charset="0"/>
              </a:defRPr>
            </a:lvl1pPr>
          </a:lstStyle>
          <a:p>
            <a:fld id="{C0A24E99-6E23-7342-83C3-45FDCBF45ED3}" type="slidenum">
              <a:rPr lang="it-IT" smtClean="0"/>
              <a:pPr/>
              <a:t>‹n.›</a:t>
            </a:fld>
            <a:endParaRPr lang="it-IT"/>
          </a:p>
        </p:txBody>
      </p:sp>
      <p:cxnSp>
        <p:nvCxnSpPr>
          <p:cNvPr id="37" name="Straight Connector 36"/>
          <p:cNvCxnSpPr/>
          <p:nvPr/>
        </p:nvCxnSpPr>
        <p:spPr>
          <a:xfrm flipH="1">
            <a:off x="491559" y="629970"/>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1906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609585" rtl="0" eaLnBrk="1" latinLnBrk="0" hangingPunct="1">
        <a:spcBef>
          <a:spcPct val="0"/>
        </a:spcBef>
        <a:buNone/>
        <a:defRPr sz="1867" b="1" kern="1200">
          <a:solidFill>
            <a:schemeClr val="tx1"/>
          </a:solidFill>
          <a:latin typeface="+mj-lt"/>
          <a:ea typeface="+mj-ea"/>
          <a:cs typeface="Raleway"/>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Raleway"/>
        </a:defRPr>
      </a:lvl1pPr>
      <a:lvl2pPr marL="990575" indent="-380990" algn="l" defTabSz="609585" rtl="0" eaLnBrk="1" latinLnBrk="0" hangingPunct="1">
        <a:spcBef>
          <a:spcPct val="20000"/>
        </a:spcBef>
        <a:buFont typeface="Arial"/>
        <a:buChar char="–"/>
        <a:defRPr sz="2667" kern="1200">
          <a:solidFill>
            <a:schemeClr val="tx1"/>
          </a:solidFill>
          <a:latin typeface="+mn-lt"/>
          <a:ea typeface="+mn-ea"/>
          <a:cs typeface="Raleway"/>
        </a:defRPr>
      </a:lvl2pPr>
      <a:lvl3pPr marL="1523962" indent="-304792" algn="l" defTabSz="609585" rtl="0" eaLnBrk="1" latinLnBrk="0" hangingPunct="1">
        <a:spcBef>
          <a:spcPct val="20000"/>
        </a:spcBef>
        <a:buFont typeface="Arial"/>
        <a:buChar char="•"/>
        <a:defRPr sz="2400" kern="1200">
          <a:solidFill>
            <a:schemeClr val="tx1"/>
          </a:solidFill>
          <a:latin typeface="+mn-lt"/>
          <a:ea typeface="+mn-ea"/>
          <a:cs typeface="Raleway"/>
        </a:defRPr>
      </a:lvl3pPr>
      <a:lvl4pPr marL="2133547" indent="-304792" algn="l" defTabSz="609585" rtl="0" eaLnBrk="1" latinLnBrk="0" hangingPunct="1">
        <a:spcBef>
          <a:spcPct val="20000"/>
        </a:spcBef>
        <a:buFont typeface="Arial"/>
        <a:buChar char="–"/>
        <a:defRPr sz="2133" kern="1200">
          <a:solidFill>
            <a:schemeClr val="tx1"/>
          </a:solidFill>
          <a:latin typeface="+mn-lt"/>
          <a:ea typeface="+mn-ea"/>
          <a:cs typeface="Raleway"/>
        </a:defRPr>
      </a:lvl4pPr>
      <a:lvl5pPr marL="2743131" indent="-304792" algn="l" defTabSz="609585" rtl="0" eaLnBrk="1" latinLnBrk="0" hangingPunct="1">
        <a:spcBef>
          <a:spcPct val="20000"/>
        </a:spcBef>
        <a:buFont typeface="Arial"/>
        <a:buChar char="»"/>
        <a:defRPr sz="2133" kern="1200">
          <a:solidFill>
            <a:schemeClr val="tx1"/>
          </a:solidFill>
          <a:latin typeface="+mn-lt"/>
          <a:ea typeface="+mn-ea"/>
          <a:cs typeface="Raleway"/>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18.tiff"/><Relationship Id="rId5" Type="http://schemas.openxmlformats.org/officeDocument/2006/relationships/image" Target="../media/image17.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4.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18.tiff"/><Relationship Id="rId5" Type="http://schemas.openxmlformats.org/officeDocument/2006/relationships/image" Target="../media/image17.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18.tiff"/><Relationship Id="rId5" Type="http://schemas.openxmlformats.org/officeDocument/2006/relationships/image" Target="../media/image21.tif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5.tiff"/><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5.tif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0"/>
          <p:cNvSpPr txBox="1"/>
          <p:nvPr/>
        </p:nvSpPr>
        <p:spPr>
          <a:xfrm>
            <a:off x="3863785" y="2596323"/>
            <a:ext cx="1515082" cy="427542"/>
          </a:xfrm>
          <a:prstGeom prst="rect">
            <a:avLst/>
          </a:prstGeom>
          <a:noFill/>
        </p:spPr>
        <p:txBody>
          <a:bodyPr wrap="square" lIns="0" numCol="1" spcCol="457200" rtlCol="0">
            <a:noAutofit/>
          </a:bodyPr>
          <a:lstStyle/>
          <a:p>
            <a:pPr algn="ctr">
              <a:buClr>
                <a:schemeClr val="accent2"/>
              </a:buClr>
            </a:pPr>
            <a:r>
              <a:rPr lang="en-US" sz="1100" dirty="0">
                <a:solidFill>
                  <a:schemeClr val="bg1"/>
                </a:solidFill>
                <a:latin typeface="Calibri Light" panose="020F0302020204030204" pitchFamily="34" charset="0"/>
              </a:rPr>
              <a:t>Short welcome text dessert tootsie roll sweet</a:t>
            </a:r>
          </a:p>
        </p:txBody>
      </p:sp>
      <p:sp>
        <p:nvSpPr>
          <p:cNvPr id="16" name="TextBox 71"/>
          <p:cNvSpPr txBox="1"/>
          <p:nvPr/>
        </p:nvSpPr>
        <p:spPr>
          <a:xfrm>
            <a:off x="3975867" y="2328782"/>
            <a:ext cx="1290919" cy="255757"/>
          </a:xfrm>
          <a:prstGeom prst="rect">
            <a:avLst/>
          </a:prstGeom>
          <a:noFill/>
        </p:spPr>
        <p:txBody>
          <a:bodyPr wrap="square" lIns="0" numCol="1" spcCol="457200" rtlCol="0">
            <a:noAutofit/>
          </a:bodyPr>
          <a:lstStyle/>
          <a:p>
            <a:pPr algn="ctr">
              <a:buClr>
                <a:schemeClr val="accent2"/>
              </a:buClr>
            </a:pPr>
            <a:r>
              <a:rPr lang="en-US" sz="1100" b="1" dirty="0">
                <a:solidFill>
                  <a:schemeClr val="bg1"/>
                </a:solidFill>
                <a:latin typeface="Raleway" panose="020B0003030101060003" pitchFamily="34" charset="0"/>
              </a:rPr>
              <a:t>HELLO</a:t>
            </a:r>
          </a:p>
        </p:txBody>
      </p:sp>
      <p:pic>
        <p:nvPicPr>
          <p:cNvPr id="18" name="Immagin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808617"/>
          </a:xfrm>
          <a:prstGeom prst="rect">
            <a:avLst/>
          </a:prstGeom>
        </p:spPr>
      </p:pic>
      <p:pic>
        <p:nvPicPr>
          <p:cNvPr id="3" name="Immagine 2"/>
          <p:cNvPicPr>
            <a:picLocks noChangeAspect="1"/>
          </p:cNvPicPr>
          <p:nvPr/>
        </p:nvPicPr>
        <p:blipFill rotWithShape="1">
          <a:blip r:embed="rId4"/>
          <a:srcRect b="13113"/>
          <a:stretch/>
        </p:blipFill>
        <p:spPr>
          <a:xfrm>
            <a:off x="0" y="0"/>
            <a:ext cx="12192000" cy="5808617"/>
          </a:xfrm>
          <a:prstGeom prst="rect">
            <a:avLst/>
          </a:prstGeom>
        </p:spPr>
      </p:pic>
      <p:sp>
        <p:nvSpPr>
          <p:cNvPr id="19" name="Rectangle 5"/>
          <p:cNvSpPr/>
          <p:nvPr/>
        </p:nvSpPr>
        <p:spPr>
          <a:xfrm>
            <a:off x="186690" y="1683926"/>
            <a:ext cx="11818620" cy="2440764"/>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400" b="1" dirty="0" smtClean="0">
                <a:solidFill>
                  <a:schemeClr val="bg1"/>
                </a:solidFill>
                <a:effectLst>
                  <a:glow rad="63500">
                    <a:schemeClr val="tx1">
                      <a:alpha val="40000"/>
                    </a:schemeClr>
                  </a:glow>
                  <a:outerShdw blurRad="571500" dist="431800" sx="102000" sy="102000" algn="ctr" rotWithShape="0">
                    <a:schemeClr val="tx1">
                      <a:lumMod val="95000"/>
                      <a:lumOff val="5000"/>
                      <a:alpha val="90000"/>
                    </a:schemeClr>
                  </a:outerShdw>
                </a:effectLst>
                <a:latin typeface="+mj-lt"/>
                <a:cs typeface="Raleway"/>
              </a:rPr>
              <a:t>SMART WATER FLOWS MONITORING</a:t>
            </a:r>
            <a:endParaRPr lang="en-US" sz="4400" dirty="0">
              <a:solidFill>
                <a:schemeClr val="bg1"/>
              </a:solidFill>
              <a:effectLst>
                <a:glow rad="63500">
                  <a:schemeClr val="tx1">
                    <a:alpha val="40000"/>
                  </a:schemeClr>
                </a:glow>
                <a:outerShdw blurRad="571500" dist="431800" sx="102000" sy="102000" algn="ctr" rotWithShape="0">
                  <a:schemeClr val="tx1">
                    <a:lumMod val="95000"/>
                    <a:lumOff val="5000"/>
                    <a:alpha val="90000"/>
                  </a:schemeClr>
                </a:outerShdw>
              </a:effectLst>
              <a:latin typeface="+mj-lt"/>
              <a:cs typeface="Raleway"/>
            </a:endParaRPr>
          </a:p>
        </p:txBody>
      </p:sp>
      <p:pic>
        <p:nvPicPr>
          <p:cNvPr id="20" name="Immagin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6830" y="5937135"/>
            <a:ext cx="2899410" cy="809745"/>
          </a:xfrm>
          <a:prstGeom prst="rect">
            <a:avLst/>
          </a:prstGeom>
        </p:spPr>
      </p:pic>
      <p:pic>
        <p:nvPicPr>
          <p:cNvPr id="22" name="Immagin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8120" y="5939483"/>
            <a:ext cx="822960" cy="840224"/>
          </a:xfrm>
          <a:prstGeom prst="rect">
            <a:avLst/>
          </a:prstGeom>
        </p:spPr>
      </p:pic>
      <p:sp>
        <p:nvSpPr>
          <p:cNvPr id="23" name="CasellaDiTesto 22"/>
          <p:cNvSpPr txBox="1"/>
          <p:nvPr/>
        </p:nvSpPr>
        <p:spPr>
          <a:xfrm>
            <a:off x="403860" y="6036429"/>
            <a:ext cx="1813510" cy="646331"/>
          </a:xfrm>
          <a:prstGeom prst="rect">
            <a:avLst/>
          </a:prstGeom>
          <a:noFill/>
        </p:spPr>
        <p:txBody>
          <a:bodyPr wrap="none" rtlCol="0">
            <a:spAutoFit/>
          </a:bodyPr>
          <a:lstStyle/>
          <a:p>
            <a:r>
              <a:rPr lang="it-IT" i="1" dirty="0">
                <a:solidFill>
                  <a:schemeClr val="bg1">
                    <a:lumMod val="75000"/>
                  </a:schemeClr>
                </a:solidFill>
              </a:rPr>
              <a:t>Silvio Bacci</a:t>
            </a:r>
          </a:p>
          <a:p>
            <a:r>
              <a:rPr lang="it-IT" i="1" dirty="0">
                <a:solidFill>
                  <a:schemeClr val="bg1">
                    <a:lumMod val="75000"/>
                  </a:schemeClr>
                </a:solidFill>
              </a:rPr>
              <a:t>Andrea </a:t>
            </a:r>
            <a:r>
              <a:rPr lang="it-IT" i="1" dirty="0" err="1">
                <a:solidFill>
                  <a:schemeClr val="bg1">
                    <a:lumMod val="75000"/>
                  </a:schemeClr>
                </a:solidFill>
              </a:rPr>
              <a:t>Baldecchi</a:t>
            </a:r>
            <a:endParaRPr lang="it-IT" i="1">
              <a:solidFill>
                <a:schemeClr val="bg1">
                  <a:lumMod val="75000"/>
                </a:schemeClr>
              </a:solidFill>
            </a:endParaRPr>
          </a:p>
        </p:txBody>
      </p:sp>
    </p:spTree>
    <p:extLst>
      <p:ext uri="{BB962C8B-B14F-4D97-AF65-F5344CB8AC3E}">
        <p14:creationId xmlns:p14="http://schemas.microsoft.com/office/powerpoint/2010/main" val="126721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3"/>
          <a:srcRect r="17128"/>
          <a:stretch/>
        </p:blipFill>
        <p:spPr>
          <a:xfrm>
            <a:off x="4614227" y="0"/>
            <a:ext cx="7577773" cy="6858000"/>
          </a:xfrm>
          <a:prstGeom prst="rect">
            <a:avLst/>
          </a:prstGeom>
        </p:spPr>
      </p:pic>
      <p:grpSp>
        <p:nvGrpSpPr>
          <p:cNvPr id="10" name="Gruppo 9"/>
          <p:cNvGrpSpPr/>
          <p:nvPr/>
        </p:nvGrpSpPr>
        <p:grpSpPr>
          <a:xfrm>
            <a:off x="1" y="0"/>
            <a:ext cx="7702658" cy="6858000"/>
            <a:chOff x="0" y="0"/>
            <a:chExt cx="8198603" cy="6858000"/>
          </a:xfrm>
        </p:grpSpPr>
        <p:sp>
          <p:nvSpPr>
            <p:cNvPr id="8" name="Triangolo 7"/>
            <p:cNvSpPr/>
            <p:nvPr/>
          </p:nvSpPr>
          <p:spPr>
            <a:xfrm rot="10800000">
              <a:off x="1811657" y="0"/>
              <a:ext cx="6386946" cy="6858000"/>
            </a:xfrm>
            <a:prstGeom prst="triangle">
              <a:avLst>
                <a:gd name="adj" fmla="val 516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ttangolo 8"/>
            <p:cNvSpPr/>
            <p:nvPr/>
          </p:nvSpPr>
          <p:spPr>
            <a:xfrm>
              <a:off x="0" y="0"/>
              <a:ext cx="491131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44" name="Line 5"/>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Line 6"/>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8" name="TextBox 157"/>
          <p:cNvSpPr txBox="1"/>
          <p:nvPr/>
        </p:nvSpPr>
        <p:spPr>
          <a:xfrm>
            <a:off x="530329" y="4626455"/>
            <a:ext cx="4228936" cy="307777"/>
          </a:xfrm>
          <a:prstGeom prst="rect">
            <a:avLst/>
          </a:prstGeom>
          <a:noFill/>
        </p:spPr>
        <p:txBody>
          <a:bodyPr wrap="square" lIns="0" rtlCol="0">
            <a:spAutoFit/>
          </a:bodyPr>
          <a:lstStyle/>
          <a:p>
            <a:r>
              <a:rPr lang="en-US" sz="1400" dirty="0">
                <a:solidFill>
                  <a:schemeClr val="bg1">
                    <a:lumMod val="65000"/>
                  </a:schemeClr>
                </a:solidFill>
                <a:latin typeface="Calibri Light" panose="020F0302020204030204" pitchFamily="34" charset="0"/>
                <a:ea typeface="Roboto Light" panose="02000000000000000000" pitchFamily="2" charset="0"/>
              </a:rPr>
              <a:t>A brief overview on the structure of our </a:t>
            </a:r>
            <a:r>
              <a:rPr lang="en-US" sz="1400" dirty="0" smtClean="0">
                <a:solidFill>
                  <a:schemeClr val="bg1">
                    <a:lumMod val="65000"/>
                  </a:schemeClr>
                </a:solidFill>
                <a:latin typeface="Calibri Light" panose="020F0302020204030204" pitchFamily="34" charset="0"/>
                <a:ea typeface="Roboto Light" panose="02000000000000000000" pitchFamily="2" charset="0"/>
              </a:rPr>
              <a:t>system.</a:t>
            </a:r>
            <a:endParaRPr lang="en-US" sz="1400" dirty="0">
              <a:solidFill>
                <a:schemeClr val="bg1">
                  <a:lumMod val="65000"/>
                </a:schemeClr>
              </a:solidFill>
              <a:latin typeface="Calibri Light" panose="020F0302020204030204" pitchFamily="34" charset="0"/>
              <a:ea typeface="Roboto Light" panose="02000000000000000000" pitchFamily="2" charset="0"/>
            </a:endParaRPr>
          </a:p>
        </p:txBody>
      </p:sp>
      <p:sp>
        <p:nvSpPr>
          <p:cNvPr id="159" name="Rectangle 158"/>
          <p:cNvSpPr/>
          <p:nvPr/>
        </p:nvSpPr>
        <p:spPr>
          <a:xfrm>
            <a:off x="530329" y="4134954"/>
            <a:ext cx="773994" cy="297454"/>
          </a:xfrm>
          <a:prstGeom prst="rect">
            <a:avLst/>
          </a:prstGeom>
        </p:spPr>
        <p:txBody>
          <a:bodyPr wrap="none" lIns="0">
            <a:spAutoFit/>
          </a:bodyPr>
          <a:lstStyle/>
          <a:p>
            <a:r>
              <a:rPr lang="en-US" sz="1333" b="1">
                <a:latin typeface="+mj-lt"/>
              </a:rPr>
              <a:t>CONTENT</a:t>
            </a:r>
          </a:p>
        </p:txBody>
      </p:sp>
      <p:sp>
        <p:nvSpPr>
          <p:cNvPr id="160" name="Rectangle 159"/>
          <p:cNvSpPr/>
          <p:nvPr/>
        </p:nvSpPr>
        <p:spPr>
          <a:xfrm>
            <a:off x="530329" y="1774619"/>
            <a:ext cx="3807324" cy="1077218"/>
          </a:xfrm>
          <a:prstGeom prst="rect">
            <a:avLst/>
          </a:prstGeom>
        </p:spPr>
        <p:txBody>
          <a:bodyPr wrap="none" lIns="0">
            <a:spAutoFit/>
          </a:bodyPr>
          <a:lstStyle/>
          <a:p>
            <a:r>
              <a:rPr lang="en-US" sz="3200" b="1" dirty="0" smtClean="0">
                <a:latin typeface="+mj-lt"/>
              </a:rPr>
              <a:t>SMART WATER FLOW </a:t>
            </a:r>
          </a:p>
          <a:p>
            <a:r>
              <a:rPr lang="en-US" sz="3200" b="1" dirty="0" smtClean="0">
                <a:latin typeface="+mj-lt"/>
              </a:rPr>
              <a:t>MONITORING</a:t>
            </a:r>
            <a:endParaRPr lang="en-US" sz="3200" b="1" dirty="0">
              <a:latin typeface="+mj-lt"/>
            </a:endParaRPr>
          </a:p>
        </p:txBody>
      </p:sp>
      <p:cxnSp>
        <p:nvCxnSpPr>
          <p:cNvPr id="12" name="Straight Connector 11"/>
          <p:cNvCxnSpPr/>
          <p:nvPr/>
        </p:nvCxnSpPr>
        <p:spPr>
          <a:xfrm flipH="1">
            <a:off x="530329" y="3770328"/>
            <a:ext cx="121006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219459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61836" y="1858983"/>
            <a:ext cx="4725647" cy="584775"/>
          </a:xfrm>
          <a:prstGeom prst="rect">
            <a:avLst/>
          </a:prstGeom>
          <a:noFill/>
        </p:spPr>
        <p:txBody>
          <a:bodyPr wrap="square" rtlCol="0">
            <a:spAutoFit/>
          </a:bodyPr>
          <a:lstStyle/>
          <a:p>
            <a:r>
              <a:rPr lang="en-US" sz="1600" dirty="0" smtClean="0">
                <a:solidFill>
                  <a:schemeClr val="bg1">
                    <a:lumMod val="65000"/>
                  </a:schemeClr>
                </a:solidFill>
              </a:rPr>
              <a:t>Rivers and ditches can be managed and controlled using the following hydric parameters.</a:t>
            </a:r>
            <a:endParaRPr lang="it-IT" sz="1600" dirty="0">
              <a:solidFill>
                <a:schemeClr val="bg1">
                  <a:lumMod val="65000"/>
                </a:schemeClr>
              </a:solidFill>
            </a:endParaRPr>
          </a:p>
        </p:txBody>
      </p:sp>
      <p:sp>
        <p:nvSpPr>
          <p:cNvPr id="89" name="Rectangle 88"/>
          <p:cNvSpPr/>
          <p:nvPr/>
        </p:nvSpPr>
        <p:spPr>
          <a:xfrm>
            <a:off x="561836" y="1274208"/>
            <a:ext cx="3869201" cy="584775"/>
          </a:xfrm>
          <a:prstGeom prst="rect">
            <a:avLst/>
          </a:prstGeom>
        </p:spPr>
        <p:txBody>
          <a:bodyPr wrap="none">
            <a:spAutoFit/>
          </a:bodyPr>
          <a:lstStyle/>
          <a:p>
            <a:r>
              <a:rPr lang="en-US" sz="3200" b="1" dirty="0" smtClean="0">
                <a:latin typeface="+mj-lt"/>
              </a:rPr>
              <a:t>HYDRIC PARAMETERS</a:t>
            </a:r>
            <a:endParaRPr lang="en-US" sz="3200" b="1" dirty="0">
              <a:latin typeface="+mj-lt"/>
            </a:endParaRPr>
          </a:p>
        </p:txBody>
      </p:sp>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SMART WATER FLOW </a:t>
            </a:r>
            <a:r>
              <a:rPr lang="en-US" sz="2000" dirty="0" smtClean="0"/>
              <a:t>MONITORING</a:t>
            </a:r>
            <a:endParaRPr lang="en-US" sz="2000" dirty="0"/>
          </a:p>
        </p:txBody>
      </p:sp>
      <p:sp>
        <p:nvSpPr>
          <p:cNvPr id="5" name="Segnaposto numero diapositiva 4"/>
          <p:cNvSpPr>
            <a:spLocks noGrp="1"/>
          </p:cNvSpPr>
          <p:nvPr>
            <p:ph type="sldNum" sz="quarter" idx="11"/>
          </p:nvPr>
        </p:nvSpPr>
        <p:spPr/>
        <p:txBody>
          <a:bodyPr/>
          <a:lstStyle/>
          <a:p>
            <a:fld id="{C0A24E99-6E23-7342-83C3-45FDCBF45ED3}" type="slidenum">
              <a:rPr lang="it-IT" smtClean="0"/>
              <a:t>11</a:t>
            </a:fld>
            <a:endParaRPr lang="it-IT" dirty="0"/>
          </a:p>
        </p:txBody>
      </p:sp>
      <p:grpSp>
        <p:nvGrpSpPr>
          <p:cNvPr id="19" name="Gruppo 18"/>
          <p:cNvGrpSpPr/>
          <p:nvPr/>
        </p:nvGrpSpPr>
        <p:grpSpPr>
          <a:xfrm>
            <a:off x="959537" y="2681848"/>
            <a:ext cx="4327946" cy="642158"/>
            <a:chOff x="1126905" y="3111136"/>
            <a:chExt cx="4327946" cy="642158"/>
          </a:xfrm>
        </p:grpSpPr>
        <p:sp>
          <p:nvSpPr>
            <p:cNvPr id="21" name="TextBox 91"/>
            <p:cNvSpPr txBox="1"/>
            <p:nvPr/>
          </p:nvSpPr>
          <p:spPr>
            <a:xfrm>
              <a:off x="1131193" y="3414740"/>
              <a:ext cx="4323658" cy="338554"/>
            </a:xfrm>
            <a:prstGeom prst="rect">
              <a:avLst/>
            </a:prstGeom>
            <a:noFill/>
          </p:spPr>
          <p:txBody>
            <a:bodyPr wrap="square" rtlCol="0">
              <a:spAutoFit/>
            </a:bodyPr>
            <a:lstStyle/>
            <a:p>
              <a:pPr marL="285750" lvl="0" indent="-285750"/>
              <a:r>
                <a:rPr lang="en-US" sz="1600" dirty="0">
                  <a:solidFill>
                    <a:schemeClr val="bg1">
                      <a:lumMod val="65000"/>
                    </a:schemeClr>
                  </a:solidFill>
                </a:rPr>
                <a:t>	</a:t>
              </a:r>
              <a:r>
                <a:rPr lang="it-IT" sz="1600" dirty="0">
                  <a:solidFill>
                    <a:schemeClr val="bg1">
                      <a:lumMod val="65000"/>
                    </a:schemeClr>
                  </a:solidFill>
                </a:rPr>
                <a:t>Level of water in the </a:t>
              </a:r>
              <a:r>
                <a:rPr lang="it-IT" sz="1600" dirty="0" err="1">
                  <a:solidFill>
                    <a:schemeClr val="bg1">
                      <a:lumMod val="65000"/>
                    </a:schemeClr>
                  </a:solidFill>
                </a:rPr>
                <a:t>river</a:t>
              </a:r>
              <a:r>
                <a:rPr lang="it-IT" sz="1600" dirty="0">
                  <a:solidFill>
                    <a:schemeClr val="bg1">
                      <a:lumMod val="65000"/>
                    </a:schemeClr>
                  </a:solidFill>
                </a:rPr>
                <a:t>/</a:t>
              </a:r>
              <a:r>
                <a:rPr lang="it-IT" sz="1600" dirty="0" err="1">
                  <a:solidFill>
                    <a:schemeClr val="bg1">
                      <a:lumMod val="65000"/>
                    </a:schemeClr>
                  </a:solidFill>
                </a:rPr>
                <a:t>ditch</a:t>
              </a:r>
              <a:r>
                <a:rPr lang="it-IT" sz="1600" dirty="0">
                  <a:solidFill>
                    <a:schemeClr val="bg1">
                      <a:lumMod val="65000"/>
                    </a:schemeClr>
                  </a:solidFill>
                </a:rPr>
                <a:t>.</a:t>
              </a:r>
              <a:endParaRPr lang="en-US" sz="1600" dirty="0">
                <a:solidFill>
                  <a:schemeClr val="bg1">
                    <a:lumMod val="65000"/>
                  </a:schemeClr>
                </a:solidFill>
              </a:endParaRPr>
            </a:p>
          </p:txBody>
        </p:sp>
        <p:sp>
          <p:nvSpPr>
            <p:cNvPr id="22" name="Rectangle 92"/>
            <p:cNvSpPr/>
            <p:nvPr/>
          </p:nvSpPr>
          <p:spPr>
            <a:xfrm>
              <a:off x="1126905" y="3111136"/>
              <a:ext cx="1326197" cy="338554"/>
            </a:xfrm>
            <a:prstGeom prst="rect">
              <a:avLst/>
            </a:prstGeom>
          </p:spPr>
          <p:txBody>
            <a:bodyPr wrap="none">
              <a:spAutoFit/>
            </a:bodyPr>
            <a:lstStyle/>
            <a:p>
              <a:r>
                <a:rPr lang="en-US" sz="1600" b="1" dirty="0"/>
                <a:t>WATER LEVEL</a:t>
              </a:r>
            </a:p>
          </p:txBody>
        </p:sp>
      </p:grpSp>
      <p:grpSp>
        <p:nvGrpSpPr>
          <p:cNvPr id="24" name="Gruppo 23"/>
          <p:cNvGrpSpPr/>
          <p:nvPr/>
        </p:nvGrpSpPr>
        <p:grpSpPr>
          <a:xfrm>
            <a:off x="994515" y="3710269"/>
            <a:ext cx="4327946" cy="888379"/>
            <a:chOff x="1126905" y="3111136"/>
            <a:chExt cx="4327946" cy="888379"/>
          </a:xfrm>
        </p:grpSpPr>
        <p:sp>
          <p:nvSpPr>
            <p:cNvPr id="25" name="TextBox 91"/>
            <p:cNvSpPr txBox="1"/>
            <p:nvPr/>
          </p:nvSpPr>
          <p:spPr>
            <a:xfrm>
              <a:off x="1131193" y="3414740"/>
              <a:ext cx="4323658" cy="584775"/>
            </a:xfrm>
            <a:prstGeom prst="rect">
              <a:avLst/>
            </a:prstGeom>
            <a:noFill/>
          </p:spPr>
          <p:txBody>
            <a:bodyPr wrap="square" rtlCol="0">
              <a:spAutoFit/>
            </a:bodyPr>
            <a:lstStyle/>
            <a:p>
              <a:pPr marL="285750" lvl="0" indent="-285750"/>
              <a:r>
                <a:rPr lang="en-US" sz="1600" dirty="0" smtClean="0">
                  <a:solidFill>
                    <a:schemeClr val="bg1">
                      <a:lumMod val="65000"/>
                    </a:schemeClr>
                  </a:solidFill>
                </a:rPr>
                <a:t>	Mean </a:t>
              </a:r>
              <a:r>
                <a:rPr lang="en-US" sz="1600" dirty="0">
                  <a:solidFill>
                    <a:schemeClr val="bg1">
                      <a:lumMod val="65000"/>
                    </a:schemeClr>
                  </a:solidFill>
                </a:rPr>
                <a:t>velocity of the flow through a given cross-section</a:t>
              </a:r>
              <a:r>
                <a:rPr lang="it-IT" sz="1600" dirty="0">
                  <a:solidFill>
                    <a:schemeClr val="bg1">
                      <a:lumMod val="65000"/>
                    </a:schemeClr>
                  </a:solidFill>
                </a:rPr>
                <a:t> </a:t>
              </a:r>
              <a:r>
                <a:rPr lang="it-IT" sz="1600" dirty="0" smtClean="0">
                  <a:solidFill>
                    <a:schemeClr val="bg1">
                      <a:lumMod val="65000"/>
                    </a:schemeClr>
                  </a:solidFill>
                </a:rPr>
                <a:t>.</a:t>
              </a:r>
              <a:endParaRPr lang="en-US" sz="1600" dirty="0" smtClean="0">
                <a:solidFill>
                  <a:schemeClr val="bg1">
                    <a:lumMod val="65000"/>
                  </a:schemeClr>
                </a:solidFill>
              </a:endParaRPr>
            </a:p>
          </p:txBody>
        </p:sp>
        <p:sp>
          <p:nvSpPr>
            <p:cNvPr id="26" name="Rectangle 92"/>
            <p:cNvSpPr/>
            <p:nvPr/>
          </p:nvSpPr>
          <p:spPr>
            <a:xfrm>
              <a:off x="1126905" y="3111136"/>
              <a:ext cx="1582997" cy="338554"/>
            </a:xfrm>
            <a:prstGeom prst="rect">
              <a:avLst/>
            </a:prstGeom>
          </p:spPr>
          <p:txBody>
            <a:bodyPr wrap="none">
              <a:spAutoFit/>
            </a:bodyPr>
            <a:lstStyle/>
            <a:p>
              <a:r>
                <a:rPr lang="en-US" sz="1600" b="1" dirty="0" smtClean="0"/>
                <a:t>MEAN VELOCITY</a:t>
              </a:r>
              <a:endParaRPr lang="en-US" sz="1600" b="1" dirty="0"/>
            </a:p>
          </p:txBody>
        </p:sp>
      </p:grpSp>
      <p:grpSp>
        <p:nvGrpSpPr>
          <p:cNvPr id="32" name="Gruppo 31"/>
          <p:cNvGrpSpPr/>
          <p:nvPr/>
        </p:nvGrpSpPr>
        <p:grpSpPr>
          <a:xfrm>
            <a:off x="959537" y="4692597"/>
            <a:ext cx="4327946" cy="888379"/>
            <a:chOff x="1126905" y="3111136"/>
            <a:chExt cx="4327946" cy="888379"/>
          </a:xfrm>
        </p:grpSpPr>
        <p:sp>
          <p:nvSpPr>
            <p:cNvPr id="33" name="TextBox 91"/>
            <p:cNvSpPr txBox="1"/>
            <p:nvPr/>
          </p:nvSpPr>
          <p:spPr>
            <a:xfrm>
              <a:off x="1131193" y="3414740"/>
              <a:ext cx="4323658" cy="584775"/>
            </a:xfrm>
            <a:prstGeom prst="rect">
              <a:avLst/>
            </a:prstGeom>
            <a:noFill/>
          </p:spPr>
          <p:txBody>
            <a:bodyPr wrap="square" rtlCol="0">
              <a:spAutoFit/>
            </a:bodyPr>
            <a:lstStyle/>
            <a:p>
              <a:pPr marL="285750" lvl="0" indent="-285750"/>
              <a:r>
                <a:rPr lang="en-GB" sz="1600" dirty="0" smtClean="0">
                  <a:solidFill>
                    <a:schemeClr val="bg1">
                      <a:lumMod val="65000"/>
                    </a:schemeClr>
                  </a:solidFill>
                </a:rPr>
                <a:t>	Mean height of sediments and height of debris flow.</a:t>
              </a:r>
              <a:endParaRPr lang="en-GB" sz="1600" dirty="0">
                <a:solidFill>
                  <a:schemeClr val="bg1">
                    <a:lumMod val="65000"/>
                  </a:schemeClr>
                </a:solidFill>
              </a:endParaRPr>
            </a:p>
          </p:txBody>
        </p:sp>
        <p:sp>
          <p:nvSpPr>
            <p:cNvPr id="34" name="Rectangle 92"/>
            <p:cNvSpPr/>
            <p:nvPr/>
          </p:nvSpPr>
          <p:spPr>
            <a:xfrm>
              <a:off x="1126905" y="3111136"/>
              <a:ext cx="3785523" cy="338554"/>
            </a:xfrm>
            <a:prstGeom prst="rect">
              <a:avLst/>
            </a:prstGeom>
          </p:spPr>
          <p:txBody>
            <a:bodyPr wrap="none">
              <a:spAutoFit/>
            </a:bodyPr>
            <a:lstStyle/>
            <a:p>
              <a:r>
                <a:rPr lang="en-US" sz="1600" b="1" dirty="0"/>
                <a:t>DEBRIS SEDIMENTATION AND FLOW LEVEL</a:t>
              </a:r>
            </a:p>
          </p:txBody>
        </p:sp>
      </p:grpSp>
      <p:pic>
        <p:nvPicPr>
          <p:cNvPr id="4" name="Immagine 3"/>
          <p:cNvPicPr>
            <a:picLocks noChangeAspect="1"/>
          </p:cNvPicPr>
          <p:nvPr/>
        </p:nvPicPr>
        <p:blipFill>
          <a:blip r:embed="rId3"/>
          <a:stretch>
            <a:fillRect/>
          </a:stretch>
        </p:blipFill>
        <p:spPr>
          <a:xfrm>
            <a:off x="7003600" y="1858983"/>
            <a:ext cx="3251200" cy="3251200"/>
          </a:xfrm>
          <a:prstGeom prst="rect">
            <a:avLst/>
          </a:prstGeom>
        </p:spPr>
      </p:pic>
    </p:spTree>
    <p:extLst>
      <p:ext uri="{BB962C8B-B14F-4D97-AF65-F5344CB8AC3E}">
        <p14:creationId xmlns:p14="http://schemas.microsoft.com/office/powerpoint/2010/main" val="2102812633"/>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61836" y="1858983"/>
            <a:ext cx="4725647" cy="584775"/>
          </a:xfrm>
          <a:prstGeom prst="rect">
            <a:avLst/>
          </a:prstGeom>
          <a:noFill/>
        </p:spPr>
        <p:txBody>
          <a:bodyPr wrap="square" rtlCol="0">
            <a:spAutoFit/>
          </a:bodyPr>
          <a:lstStyle/>
          <a:p>
            <a:r>
              <a:rPr lang="en-US" sz="1600" dirty="0" smtClean="0">
                <a:solidFill>
                  <a:schemeClr val="bg1">
                    <a:lumMod val="65000"/>
                  </a:schemeClr>
                </a:solidFill>
              </a:rPr>
              <a:t>Monitoring rivers and ditches can be done using the following useful information.</a:t>
            </a:r>
            <a:endParaRPr lang="it-IT" sz="1600" dirty="0">
              <a:solidFill>
                <a:schemeClr val="bg1">
                  <a:lumMod val="65000"/>
                </a:schemeClr>
              </a:solidFill>
            </a:endParaRPr>
          </a:p>
        </p:txBody>
      </p:sp>
      <p:sp>
        <p:nvSpPr>
          <p:cNvPr id="89" name="Rectangle 88"/>
          <p:cNvSpPr/>
          <p:nvPr/>
        </p:nvSpPr>
        <p:spPr>
          <a:xfrm>
            <a:off x="561836" y="1274208"/>
            <a:ext cx="3951531" cy="584775"/>
          </a:xfrm>
          <a:prstGeom prst="rect">
            <a:avLst/>
          </a:prstGeom>
        </p:spPr>
        <p:txBody>
          <a:bodyPr wrap="none">
            <a:spAutoFit/>
          </a:bodyPr>
          <a:lstStyle/>
          <a:p>
            <a:r>
              <a:rPr lang="en-US" sz="3200" b="1" dirty="0" smtClean="0">
                <a:latin typeface="+mj-lt"/>
              </a:rPr>
              <a:t>OTHER INFORMATION</a:t>
            </a:r>
            <a:endParaRPr lang="en-US" sz="3200" b="1" dirty="0">
              <a:latin typeface="+mj-lt"/>
            </a:endParaRPr>
          </a:p>
        </p:txBody>
      </p:sp>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SMART WATER FLOW MONITORING</a:t>
            </a:r>
          </a:p>
        </p:txBody>
      </p:sp>
      <p:sp>
        <p:nvSpPr>
          <p:cNvPr id="5" name="Segnaposto numero diapositiva 4"/>
          <p:cNvSpPr>
            <a:spLocks noGrp="1"/>
          </p:cNvSpPr>
          <p:nvPr>
            <p:ph type="sldNum" sz="quarter" idx="11"/>
          </p:nvPr>
        </p:nvSpPr>
        <p:spPr/>
        <p:txBody>
          <a:bodyPr/>
          <a:lstStyle/>
          <a:p>
            <a:fld id="{C0A24E99-6E23-7342-83C3-45FDCBF45ED3}" type="slidenum">
              <a:rPr lang="it-IT" smtClean="0"/>
              <a:t>12</a:t>
            </a:fld>
            <a:endParaRPr lang="it-IT" dirty="0"/>
          </a:p>
        </p:txBody>
      </p:sp>
      <p:grpSp>
        <p:nvGrpSpPr>
          <p:cNvPr id="19" name="Gruppo 18"/>
          <p:cNvGrpSpPr/>
          <p:nvPr/>
        </p:nvGrpSpPr>
        <p:grpSpPr>
          <a:xfrm>
            <a:off x="959537" y="2681848"/>
            <a:ext cx="4327946" cy="888379"/>
            <a:chOff x="1126905" y="3111136"/>
            <a:chExt cx="4327946" cy="888379"/>
          </a:xfrm>
        </p:grpSpPr>
        <p:sp>
          <p:nvSpPr>
            <p:cNvPr id="21" name="TextBox 91"/>
            <p:cNvSpPr txBox="1"/>
            <p:nvPr/>
          </p:nvSpPr>
          <p:spPr>
            <a:xfrm>
              <a:off x="1131193" y="3414740"/>
              <a:ext cx="4323658" cy="584775"/>
            </a:xfrm>
            <a:prstGeom prst="rect">
              <a:avLst/>
            </a:prstGeom>
            <a:noFill/>
          </p:spPr>
          <p:txBody>
            <a:bodyPr wrap="square" rtlCol="0">
              <a:spAutoFit/>
            </a:bodyPr>
            <a:lstStyle/>
            <a:p>
              <a:pPr marL="285750" lvl="0" indent="-285750"/>
              <a:r>
                <a:rPr lang="en-GB" sz="1600" dirty="0" smtClean="0">
                  <a:solidFill>
                    <a:schemeClr val="bg1">
                      <a:lumMod val="65000"/>
                    </a:schemeClr>
                  </a:solidFill>
                </a:rPr>
                <a:t>	Shapes of river channels and how they change in shape and direction over time</a:t>
              </a:r>
            </a:p>
          </p:txBody>
        </p:sp>
        <p:sp>
          <p:nvSpPr>
            <p:cNvPr id="22" name="Rectangle 92"/>
            <p:cNvSpPr/>
            <p:nvPr/>
          </p:nvSpPr>
          <p:spPr>
            <a:xfrm>
              <a:off x="1126905" y="3111136"/>
              <a:ext cx="2008948" cy="338554"/>
            </a:xfrm>
            <a:prstGeom prst="rect">
              <a:avLst/>
            </a:prstGeom>
          </p:spPr>
          <p:txBody>
            <a:bodyPr wrap="none">
              <a:spAutoFit/>
            </a:bodyPr>
            <a:lstStyle/>
            <a:p>
              <a:r>
                <a:rPr lang="en-US" sz="1600" b="1" dirty="0" smtClean="0"/>
                <a:t>RIVER MORPHOLOGY</a:t>
              </a:r>
              <a:endParaRPr lang="en-US" sz="1600" b="1" dirty="0"/>
            </a:p>
          </p:txBody>
        </p:sp>
      </p:grpSp>
      <p:grpSp>
        <p:nvGrpSpPr>
          <p:cNvPr id="24" name="Gruppo 23"/>
          <p:cNvGrpSpPr/>
          <p:nvPr/>
        </p:nvGrpSpPr>
        <p:grpSpPr>
          <a:xfrm>
            <a:off x="994515" y="3710269"/>
            <a:ext cx="4327946" cy="1134601"/>
            <a:chOff x="1126905" y="3111136"/>
            <a:chExt cx="4327946" cy="1134601"/>
          </a:xfrm>
        </p:grpSpPr>
        <p:sp>
          <p:nvSpPr>
            <p:cNvPr id="25" name="TextBox 91"/>
            <p:cNvSpPr txBox="1"/>
            <p:nvPr/>
          </p:nvSpPr>
          <p:spPr>
            <a:xfrm>
              <a:off x="1131193" y="3414740"/>
              <a:ext cx="4323658" cy="830997"/>
            </a:xfrm>
            <a:prstGeom prst="rect">
              <a:avLst/>
            </a:prstGeom>
            <a:noFill/>
          </p:spPr>
          <p:txBody>
            <a:bodyPr wrap="square" rtlCol="0">
              <a:spAutoFit/>
            </a:bodyPr>
            <a:lstStyle/>
            <a:p>
              <a:pPr marL="285750" lvl="0" indent="-285750"/>
              <a:r>
                <a:rPr lang="en-GB" sz="1600" dirty="0" smtClean="0">
                  <a:solidFill>
                    <a:schemeClr val="bg1">
                      <a:lumMod val="65000"/>
                    </a:schemeClr>
                  </a:solidFill>
                </a:rPr>
                <a:t>	Application of science and technology to predict the conditions of the atmosphere for a given location and time.</a:t>
              </a:r>
            </a:p>
          </p:txBody>
        </p:sp>
        <p:sp>
          <p:nvSpPr>
            <p:cNvPr id="26" name="Rectangle 92"/>
            <p:cNvSpPr/>
            <p:nvPr/>
          </p:nvSpPr>
          <p:spPr>
            <a:xfrm>
              <a:off x="1126905" y="3111136"/>
              <a:ext cx="2264787" cy="338554"/>
            </a:xfrm>
            <a:prstGeom prst="rect">
              <a:avLst/>
            </a:prstGeom>
          </p:spPr>
          <p:txBody>
            <a:bodyPr wrap="none">
              <a:spAutoFit/>
            </a:bodyPr>
            <a:lstStyle/>
            <a:p>
              <a:r>
                <a:rPr lang="en-US" sz="1600" b="1" dirty="0" smtClean="0"/>
                <a:t>WEATHER FORECASTING</a:t>
              </a:r>
              <a:endParaRPr lang="en-US" sz="1600" b="1" dirty="0"/>
            </a:p>
          </p:txBody>
        </p:sp>
      </p:grpSp>
      <p:pic>
        <p:nvPicPr>
          <p:cNvPr id="2" name="Immagine 1"/>
          <p:cNvPicPr>
            <a:picLocks noChangeAspect="1"/>
          </p:cNvPicPr>
          <p:nvPr/>
        </p:nvPicPr>
        <p:blipFill>
          <a:blip r:embed="rId3"/>
          <a:stretch>
            <a:fillRect/>
          </a:stretch>
        </p:blipFill>
        <p:spPr>
          <a:xfrm>
            <a:off x="5706368" y="1858983"/>
            <a:ext cx="5767632" cy="3842084"/>
          </a:xfrm>
          <a:prstGeom prst="rect">
            <a:avLst/>
          </a:prstGeom>
        </p:spPr>
      </p:pic>
    </p:spTree>
    <p:extLst>
      <p:ext uri="{BB962C8B-B14F-4D97-AF65-F5344CB8AC3E}">
        <p14:creationId xmlns:p14="http://schemas.microsoft.com/office/powerpoint/2010/main" val="118686348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61836" y="1858983"/>
            <a:ext cx="4725647" cy="830997"/>
          </a:xfrm>
          <a:prstGeom prst="rect">
            <a:avLst/>
          </a:prstGeom>
          <a:noFill/>
        </p:spPr>
        <p:txBody>
          <a:bodyPr wrap="square" rtlCol="0">
            <a:spAutoFit/>
          </a:bodyPr>
          <a:lstStyle/>
          <a:p>
            <a:r>
              <a:rPr lang="en-GB" sz="1600" dirty="0" smtClean="0">
                <a:solidFill>
                  <a:schemeClr val="bg1">
                    <a:lumMod val="65000"/>
                  </a:schemeClr>
                </a:solidFill>
              </a:rPr>
              <a:t>Device whose purpose is to detect events or changes in the environment and send the information to other electronics.</a:t>
            </a:r>
            <a:endParaRPr lang="en-GB" sz="1600" dirty="0">
              <a:solidFill>
                <a:schemeClr val="bg1">
                  <a:lumMod val="65000"/>
                </a:schemeClr>
              </a:solidFill>
            </a:endParaRPr>
          </a:p>
        </p:txBody>
      </p:sp>
      <p:sp>
        <p:nvSpPr>
          <p:cNvPr id="89" name="Rectangle 88"/>
          <p:cNvSpPr/>
          <p:nvPr/>
        </p:nvSpPr>
        <p:spPr>
          <a:xfrm>
            <a:off x="561836" y="1274208"/>
            <a:ext cx="1742272" cy="584775"/>
          </a:xfrm>
          <a:prstGeom prst="rect">
            <a:avLst/>
          </a:prstGeom>
        </p:spPr>
        <p:txBody>
          <a:bodyPr wrap="none">
            <a:spAutoFit/>
          </a:bodyPr>
          <a:lstStyle/>
          <a:p>
            <a:r>
              <a:rPr lang="en-US" sz="3200" b="1" dirty="0" smtClean="0">
                <a:latin typeface="+mj-lt"/>
              </a:rPr>
              <a:t>SENSORS</a:t>
            </a:r>
            <a:endParaRPr lang="en-US" sz="3200" b="1" dirty="0">
              <a:latin typeface="+mj-lt"/>
            </a:endParaRPr>
          </a:p>
        </p:txBody>
      </p:sp>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SMART WATER FLOW MONITORING</a:t>
            </a:r>
          </a:p>
        </p:txBody>
      </p:sp>
      <p:sp>
        <p:nvSpPr>
          <p:cNvPr id="5" name="Segnaposto numero diapositiva 4"/>
          <p:cNvSpPr>
            <a:spLocks noGrp="1"/>
          </p:cNvSpPr>
          <p:nvPr>
            <p:ph type="sldNum" sz="quarter" idx="11"/>
          </p:nvPr>
        </p:nvSpPr>
        <p:spPr/>
        <p:txBody>
          <a:bodyPr/>
          <a:lstStyle/>
          <a:p>
            <a:fld id="{C0A24E99-6E23-7342-83C3-45FDCBF45ED3}" type="slidenum">
              <a:rPr lang="it-IT" smtClean="0"/>
              <a:t>13</a:t>
            </a:fld>
            <a:endParaRPr lang="it-IT" dirty="0"/>
          </a:p>
        </p:txBody>
      </p:sp>
      <p:grpSp>
        <p:nvGrpSpPr>
          <p:cNvPr id="19" name="Gruppo 18"/>
          <p:cNvGrpSpPr/>
          <p:nvPr/>
        </p:nvGrpSpPr>
        <p:grpSpPr>
          <a:xfrm>
            <a:off x="959537" y="2681848"/>
            <a:ext cx="4327946" cy="1380822"/>
            <a:chOff x="1126905" y="3111136"/>
            <a:chExt cx="4327946" cy="1380822"/>
          </a:xfrm>
        </p:grpSpPr>
        <p:sp>
          <p:nvSpPr>
            <p:cNvPr id="21" name="TextBox 91"/>
            <p:cNvSpPr txBox="1"/>
            <p:nvPr/>
          </p:nvSpPr>
          <p:spPr>
            <a:xfrm>
              <a:off x="1131193" y="3414740"/>
              <a:ext cx="4323658" cy="1077218"/>
            </a:xfrm>
            <a:prstGeom prst="rect">
              <a:avLst/>
            </a:prstGeom>
            <a:noFill/>
          </p:spPr>
          <p:txBody>
            <a:bodyPr wrap="square" rtlCol="0">
              <a:spAutoFit/>
            </a:bodyPr>
            <a:lstStyle/>
            <a:p>
              <a:pPr marL="285750" lvl="0" indent="-285750"/>
              <a:r>
                <a:rPr lang="en-GB" sz="1600" dirty="0" smtClean="0">
                  <a:solidFill>
                    <a:schemeClr val="bg1">
                      <a:lumMod val="65000"/>
                    </a:schemeClr>
                  </a:solidFill>
                </a:rPr>
                <a:t>	Water surface flow velocity determined using the Doppler frequency shift method and water level established by a travel time measurement.</a:t>
              </a:r>
            </a:p>
          </p:txBody>
        </p:sp>
        <p:sp>
          <p:nvSpPr>
            <p:cNvPr id="22" name="Rectangle 92"/>
            <p:cNvSpPr/>
            <p:nvPr/>
          </p:nvSpPr>
          <p:spPr>
            <a:xfrm>
              <a:off x="1126905" y="3111136"/>
              <a:ext cx="3146054" cy="338554"/>
            </a:xfrm>
            <a:prstGeom prst="rect">
              <a:avLst/>
            </a:prstGeom>
          </p:spPr>
          <p:txBody>
            <a:bodyPr wrap="none">
              <a:spAutoFit/>
            </a:bodyPr>
            <a:lstStyle/>
            <a:p>
              <a:r>
                <a:rPr lang="en-US" sz="1600" b="1" dirty="0" smtClean="0"/>
                <a:t>NON-CONTACT DISCHARGE RADAR</a:t>
              </a:r>
              <a:endParaRPr lang="en-US" sz="1600" b="1" dirty="0"/>
            </a:p>
          </p:txBody>
        </p:sp>
      </p:grpSp>
      <p:grpSp>
        <p:nvGrpSpPr>
          <p:cNvPr id="24" name="Gruppo 23"/>
          <p:cNvGrpSpPr/>
          <p:nvPr/>
        </p:nvGrpSpPr>
        <p:grpSpPr>
          <a:xfrm>
            <a:off x="959537" y="4358142"/>
            <a:ext cx="4327946" cy="1627043"/>
            <a:chOff x="1126905" y="3111136"/>
            <a:chExt cx="4327946" cy="1627043"/>
          </a:xfrm>
        </p:grpSpPr>
        <p:sp>
          <p:nvSpPr>
            <p:cNvPr id="25" name="TextBox 91"/>
            <p:cNvSpPr txBox="1"/>
            <p:nvPr/>
          </p:nvSpPr>
          <p:spPr>
            <a:xfrm>
              <a:off x="1131193" y="3414740"/>
              <a:ext cx="4323658" cy="1323439"/>
            </a:xfrm>
            <a:prstGeom prst="rect">
              <a:avLst/>
            </a:prstGeom>
            <a:noFill/>
          </p:spPr>
          <p:txBody>
            <a:bodyPr wrap="square" rtlCol="0">
              <a:spAutoFit/>
            </a:bodyPr>
            <a:lstStyle/>
            <a:p>
              <a:pPr marL="285750" indent="-285750"/>
              <a:r>
                <a:rPr lang="en-US" sz="1600" dirty="0" smtClean="0">
                  <a:solidFill>
                    <a:schemeClr val="bg1">
                      <a:lumMod val="65000"/>
                    </a:schemeClr>
                  </a:solidFill>
                </a:rPr>
                <a:t>	</a:t>
              </a:r>
              <a:r>
                <a:rPr lang="en-US" sz="1600" dirty="0">
                  <a:solidFill>
                    <a:schemeClr val="bg1">
                      <a:lumMod val="65000"/>
                    </a:schemeClr>
                  </a:solidFill>
                </a:rPr>
                <a:t>Photocells and infrared </a:t>
              </a:r>
              <a:r>
                <a:rPr lang="en-US" sz="1600" dirty="0" err="1">
                  <a:solidFill>
                    <a:schemeClr val="bg1">
                      <a:lumMod val="65000"/>
                    </a:schemeClr>
                  </a:solidFill>
                </a:rPr>
                <a:t>photobeam</a:t>
              </a:r>
              <a:r>
                <a:rPr lang="en-US" sz="1600" dirty="0">
                  <a:solidFill>
                    <a:schemeClr val="bg1">
                      <a:lumMod val="65000"/>
                    </a:schemeClr>
                  </a:solidFill>
                </a:rPr>
                <a:t> sensors utilized to detect debris flows. Flowing mass interrupting  beams emitted by the sensors make it possible to detect the passage of the wave</a:t>
              </a:r>
              <a:r>
                <a:rPr lang="en-US" sz="1600" dirty="0" smtClean="0">
                  <a:solidFill>
                    <a:schemeClr val="bg1">
                      <a:lumMod val="65000"/>
                    </a:schemeClr>
                  </a:solidFill>
                </a:rPr>
                <a:t>.</a:t>
              </a:r>
              <a:endParaRPr lang="en-US" sz="1600" dirty="0">
                <a:solidFill>
                  <a:schemeClr val="bg1">
                    <a:lumMod val="65000"/>
                  </a:schemeClr>
                </a:solidFill>
              </a:endParaRPr>
            </a:p>
          </p:txBody>
        </p:sp>
        <p:sp>
          <p:nvSpPr>
            <p:cNvPr id="26" name="Rectangle 92"/>
            <p:cNvSpPr/>
            <p:nvPr/>
          </p:nvSpPr>
          <p:spPr>
            <a:xfrm>
              <a:off x="1126905" y="3111136"/>
              <a:ext cx="2075120" cy="338554"/>
            </a:xfrm>
            <a:prstGeom prst="rect">
              <a:avLst/>
            </a:prstGeom>
          </p:spPr>
          <p:txBody>
            <a:bodyPr wrap="none">
              <a:spAutoFit/>
            </a:bodyPr>
            <a:lstStyle/>
            <a:p>
              <a:r>
                <a:rPr lang="en-US" sz="1600" b="1" dirty="0" smtClean="0"/>
                <a:t>DEBRIS FLOW SENSOR</a:t>
              </a:r>
              <a:endParaRPr lang="en-US" sz="1600" b="1" dirty="0"/>
            </a:p>
          </p:txBody>
        </p:sp>
      </p:grpSp>
      <p:pic>
        <p:nvPicPr>
          <p:cNvPr id="2" name="Immagine 1"/>
          <p:cNvPicPr>
            <a:picLocks noChangeAspect="1"/>
          </p:cNvPicPr>
          <p:nvPr/>
        </p:nvPicPr>
        <p:blipFill>
          <a:blip r:embed="rId3"/>
          <a:stretch>
            <a:fillRect/>
          </a:stretch>
        </p:blipFill>
        <p:spPr>
          <a:xfrm>
            <a:off x="7786517" y="1274208"/>
            <a:ext cx="2160000" cy="2209847"/>
          </a:xfrm>
          <a:prstGeom prst="rect">
            <a:avLst/>
          </a:prstGeom>
        </p:spPr>
      </p:pic>
      <p:pic>
        <p:nvPicPr>
          <p:cNvPr id="3" name="Immagine 2"/>
          <p:cNvPicPr>
            <a:picLocks noChangeAspect="1"/>
          </p:cNvPicPr>
          <p:nvPr/>
        </p:nvPicPr>
        <p:blipFill>
          <a:blip r:embed="rId4"/>
          <a:stretch>
            <a:fillRect/>
          </a:stretch>
        </p:blipFill>
        <p:spPr>
          <a:xfrm>
            <a:off x="7786517" y="3478273"/>
            <a:ext cx="2160000" cy="2160000"/>
          </a:xfrm>
          <a:prstGeom prst="rect">
            <a:avLst/>
          </a:prstGeom>
        </p:spPr>
      </p:pic>
    </p:spTree>
    <p:extLst>
      <p:ext uri="{BB962C8B-B14F-4D97-AF65-F5344CB8AC3E}">
        <p14:creationId xmlns:p14="http://schemas.microsoft.com/office/powerpoint/2010/main" val="214220980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61836" y="1858983"/>
            <a:ext cx="4725647" cy="830997"/>
          </a:xfrm>
          <a:prstGeom prst="rect">
            <a:avLst/>
          </a:prstGeom>
          <a:noFill/>
        </p:spPr>
        <p:txBody>
          <a:bodyPr wrap="square" rtlCol="0">
            <a:spAutoFit/>
          </a:bodyPr>
          <a:lstStyle/>
          <a:p>
            <a:r>
              <a:rPr lang="en-GB" sz="1600" dirty="0" smtClean="0">
                <a:solidFill>
                  <a:schemeClr val="bg1">
                    <a:lumMod val="65000"/>
                  </a:schemeClr>
                </a:solidFill>
              </a:rPr>
              <a:t>Component of a machine that is responsible for moving or controlling a mechanism or system. </a:t>
            </a:r>
            <a:br>
              <a:rPr lang="en-GB" sz="1600" dirty="0" smtClean="0">
                <a:solidFill>
                  <a:schemeClr val="bg1">
                    <a:lumMod val="65000"/>
                  </a:schemeClr>
                </a:solidFill>
              </a:rPr>
            </a:br>
            <a:r>
              <a:rPr lang="en-GB" sz="1600" dirty="0" smtClean="0">
                <a:solidFill>
                  <a:schemeClr val="bg1">
                    <a:lumMod val="65000"/>
                  </a:schemeClr>
                </a:solidFill>
              </a:rPr>
              <a:t>In simple terms, it is a "mover".</a:t>
            </a:r>
            <a:endParaRPr lang="en-GB" sz="1600" dirty="0">
              <a:solidFill>
                <a:schemeClr val="bg1">
                  <a:lumMod val="65000"/>
                </a:schemeClr>
              </a:solidFill>
            </a:endParaRPr>
          </a:p>
        </p:txBody>
      </p:sp>
      <p:sp>
        <p:nvSpPr>
          <p:cNvPr id="89" name="Rectangle 88"/>
          <p:cNvSpPr/>
          <p:nvPr/>
        </p:nvSpPr>
        <p:spPr>
          <a:xfrm>
            <a:off x="561836" y="1274208"/>
            <a:ext cx="2216761" cy="584775"/>
          </a:xfrm>
          <a:prstGeom prst="rect">
            <a:avLst/>
          </a:prstGeom>
        </p:spPr>
        <p:txBody>
          <a:bodyPr wrap="none">
            <a:spAutoFit/>
          </a:bodyPr>
          <a:lstStyle/>
          <a:p>
            <a:r>
              <a:rPr lang="en-US" sz="3200" b="1" dirty="0" smtClean="0">
                <a:latin typeface="+mj-lt"/>
              </a:rPr>
              <a:t>ACTUATORS</a:t>
            </a:r>
            <a:endParaRPr lang="en-US" sz="3200" b="1" dirty="0">
              <a:latin typeface="+mj-lt"/>
            </a:endParaRPr>
          </a:p>
        </p:txBody>
      </p:sp>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SMART WATER FLOW MONITORING</a:t>
            </a:r>
          </a:p>
        </p:txBody>
      </p:sp>
      <p:sp>
        <p:nvSpPr>
          <p:cNvPr id="5" name="Segnaposto numero diapositiva 4"/>
          <p:cNvSpPr>
            <a:spLocks noGrp="1"/>
          </p:cNvSpPr>
          <p:nvPr>
            <p:ph type="sldNum" sz="quarter" idx="11"/>
          </p:nvPr>
        </p:nvSpPr>
        <p:spPr/>
        <p:txBody>
          <a:bodyPr/>
          <a:lstStyle/>
          <a:p>
            <a:fld id="{C0A24E99-6E23-7342-83C3-45FDCBF45ED3}" type="slidenum">
              <a:rPr lang="it-IT" smtClean="0"/>
              <a:t>14</a:t>
            </a:fld>
            <a:endParaRPr lang="it-IT" dirty="0"/>
          </a:p>
        </p:txBody>
      </p:sp>
      <p:grpSp>
        <p:nvGrpSpPr>
          <p:cNvPr id="19" name="Gruppo 18"/>
          <p:cNvGrpSpPr/>
          <p:nvPr/>
        </p:nvGrpSpPr>
        <p:grpSpPr>
          <a:xfrm>
            <a:off x="1029491" y="3274755"/>
            <a:ext cx="4327946" cy="888379"/>
            <a:chOff x="1126905" y="3111136"/>
            <a:chExt cx="4327946" cy="888379"/>
          </a:xfrm>
        </p:grpSpPr>
        <p:sp>
          <p:nvSpPr>
            <p:cNvPr id="21" name="TextBox 91"/>
            <p:cNvSpPr txBox="1"/>
            <p:nvPr/>
          </p:nvSpPr>
          <p:spPr>
            <a:xfrm>
              <a:off x="1131193" y="3414740"/>
              <a:ext cx="4323658" cy="584775"/>
            </a:xfrm>
            <a:prstGeom prst="rect">
              <a:avLst/>
            </a:prstGeom>
            <a:noFill/>
          </p:spPr>
          <p:txBody>
            <a:bodyPr wrap="square" rtlCol="0">
              <a:spAutoFit/>
            </a:bodyPr>
            <a:lstStyle/>
            <a:p>
              <a:pPr marL="285750" lvl="0" indent="-285750"/>
              <a:r>
                <a:rPr lang="en-GB" sz="1600" dirty="0" smtClean="0">
                  <a:solidFill>
                    <a:schemeClr val="bg1">
                      <a:lumMod val="65000"/>
                    </a:schemeClr>
                  </a:solidFill>
                </a:rPr>
                <a:t>	Dam that can be simply opened and closed remotely. </a:t>
              </a:r>
            </a:p>
          </p:txBody>
        </p:sp>
        <p:sp>
          <p:nvSpPr>
            <p:cNvPr id="22" name="Rectangle 92"/>
            <p:cNvSpPr/>
            <p:nvPr/>
          </p:nvSpPr>
          <p:spPr>
            <a:xfrm>
              <a:off x="1126905" y="3111136"/>
              <a:ext cx="1390702" cy="338554"/>
            </a:xfrm>
            <a:prstGeom prst="rect">
              <a:avLst/>
            </a:prstGeom>
          </p:spPr>
          <p:txBody>
            <a:bodyPr wrap="none">
              <a:spAutoFit/>
            </a:bodyPr>
            <a:lstStyle/>
            <a:p>
              <a:r>
                <a:rPr lang="en-US" sz="1600" b="1" dirty="0" smtClean="0"/>
                <a:t>REMOTE DAM</a:t>
              </a:r>
              <a:endParaRPr lang="en-US" sz="1600" b="1" dirty="0"/>
            </a:p>
          </p:txBody>
        </p:sp>
      </p:grpSp>
      <p:pic>
        <p:nvPicPr>
          <p:cNvPr id="3" name="Immagine 2"/>
          <p:cNvPicPr>
            <a:picLocks noChangeAspect="1"/>
          </p:cNvPicPr>
          <p:nvPr/>
        </p:nvPicPr>
        <p:blipFill>
          <a:blip r:embed="rId3"/>
          <a:stretch>
            <a:fillRect/>
          </a:stretch>
        </p:blipFill>
        <p:spPr>
          <a:xfrm>
            <a:off x="5672289" y="1812301"/>
            <a:ext cx="5801711" cy="3263462"/>
          </a:xfrm>
          <a:prstGeom prst="rect">
            <a:avLst/>
          </a:prstGeom>
        </p:spPr>
      </p:pic>
    </p:spTree>
    <p:extLst>
      <p:ext uri="{BB962C8B-B14F-4D97-AF65-F5344CB8AC3E}">
        <p14:creationId xmlns:p14="http://schemas.microsoft.com/office/powerpoint/2010/main" val="103359635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61836" y="1858983"/>
            <a:ext cx="4725647" cy="584775"/>
          </a:xfrm>
          <a:prstGeom prst="rect">
            <a:avLst/>
          </a:prstGeom>
          <a:noFill/>
        </p:spPr>
        <p:txBody>
          <a:bodyPr wrap="square" rtlCol="0">
            <a:spAutoFit/>
          </a:bodyPr>
          <a:lstStyle/>
          <a:p>
            <a:r>
              <a:rPr lang="en-US" sz="1600" dirty="0" smtClean="0">
                <a:solidFill>
                  <a:schemeClr val="bg1">
                    <a:lumMod val="65000"/>
                  </a:schemeClr>
                </a:solidFill>
              </a:rPr>
              <a:t>Monitoring rivers and ditches can lead also to other interesting features.</a:t>
            </a:r>
            <a:endParaRPr lang="it-IT" sz="1600" dirty="0">
              <a:solidFill>
                <a:schemeClr val="bg1">
                  <a:lumMod val="65000"/>
                </a:schemeClr>
              </a:solidFill>
            </a:endParaRPr>
          </a:p>
        </p:txBody>
      </p:sp>
      <p:sp>
        <p:nvSpPr>
          <p:cNvPr id="89" name="Rectangle 88"/>
          <p:cNvSpPr/>
          <p:nvPr/>
        </p:nvSpPr>
        <p:spPr>
          <a:xfrm>
            <a:off x="561836" y="1274208"/>
            <a:ext cx="3758273" cy="584775"/>
          </a:xfrm>
          <a:prstGeom prst="rect">
            <a:avLst/>
          </a:prstGeom>
        </p:spPr>
        <p:txBody>
          <a:bodyPr wrap="none">
            <a:spAutoFit/>
          </a:bodyPr>
          <a:lstStyle/>
          <a:p>
            <a:r>
              <a:rPr lang="en-US" sz="3200" b="1" dirty="0" smtClean="0">
                <a:latin typeface="+mj-lt"/>
              </a:rPr>
              <a:t>OTHER POSSIBILITIES</a:t>
            </a:r>
            <a:endParaRPr lang="en-US" sz="3200" b="1" dirty="0">
              <a:latin typeface="+mj-lt"/>
            </a:endParaRPr>
          </a:p>
        </p:txBody>
      </p:sp>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SMART WATER FLOW MONITORING</a:t>
            </a:r>
          </a:p>
        </p:txBody>
      </p:sp>
      <p:sp>
        <p:nvSpPr>
          <p:cNvPr id="5" name="Segnaposto numero diapositiva 4"/>
          <p:cNvSpPr>
            <a:spLocks noGrp="1"/>
          </p:cNvSpPr>
          <p:nvPr>
            <p:ph type="sldNum" sz="quarter" idx="11"/>
          </p:nvPr>
        </p:nvSpPr>
        <p:spPr/>
        <p:txBody>
          <a:bodyPr/>
          <a:lstStyle/>
          <a:p>
            <a:fld id="{C0A24E99-6E23-7342-83C3-45FDCBF45ED3}" type="slidenum">
              <a:rPr lang="it-IT" smtClean="0"/>
              <a:t>15</a:t>
            </a:fld>
            <a:endParaRPr lang="it-IT" dirty="0"/>
          </a:p>
        </p:txBody>
      </p:sp>
      <p:grpSp>
        <p:nvGrpSpPr>
          <p:cNvPr id="19" name="Gruppo 18"/>
          <p:cNvGrpSpPr/>
          <p:nvPr/>
        </p:nvGrpSpPr>
        <p:grpSpPr>
          <a:xfrm>
            <a:off x="959537" y="2681848"/>
            <a:ext cx="4327946" cy="888379"/>
            <a:chOff x="1126905" y="3111136"/>
            <a:chExt cx="4327946" cy="888379"/>
          </a:xfrm>
        </p:grpSpPr>
        <p:sp>
          <p:nvSpPr>
            <p:cNvPr id="21" name="TextBox 91"/>
            <p:cNvSpPr txBox="1"/>
            <p:nvPr/>
          </p:nvSpPr>
          <p:spPr>
            <a:xfrm>
              <a:off x="1131193" y="3414740"/>
              <a:ext cx="4323658" cy="584775"/>
            </a:xfrm>
            <a:prstGeom prst="rect">
              <a:avLst/>
            </a:prstGeom>
            <a:noFill/>
          </p:spPr>
          <p:txBody>
            <a:bodyPr wrap="square" rtlCol="0">
              <a:spAutoFit/>
            </a:bodyPr>
            <a:lstStyle/>
            <a:p>
              <a:pPr marL="285750" lvl="0" indent="-285750"/>
              <a:r>
                <a:rPr lang="en-GB" sz="1600" dirty="0" smtClean="0">
                  <a:solidFill>
                    <a:schemeClr val="bg1">
                      <a:lumMod val="65000"/>
                    </a:schemeClr>
                  </a:solidFill>
                </a:rPr>
                <a:t>	In case of danger it could be possible to alarm authorities.</a:t>
              </a:r>
            </a:p>
          </p:txBody>
        </p:sp>
        <p:sp>
          <p:nvSpPr>
            <p:cNvPr id="22" name="Rectangle 92"/>
            <p:cNvSpPr/>
            <p:nvPr/>
          </p:nvSpPr>
          <p:spPr>
            <a:xfrm>
              <a:off x="1126905" y="3111136"/>
              <a:ext cx="2009974" cy="338554"/>
            </a:xfrm>
            <a:prstGeom prst="rect">
              <a:avLst/>
            </a:prstGeom>
          </p:spPr>
          <p:txBody>
            <a:bodyPr wrap="none">
              <a:spAutoFit/>
            </a:bodyPr>
            <a:lstStyle/>
            <a:p>
              <a:r>
                <a:rPr lang="en-US" sz="1600" b="1" dirty="0" smtClean="0"/>
                <a:t>ALARM AUTHORITIES</a:t>
              </a:r>
              <a:endParaRPr lang="en-US" sz="1600" b="1" dirty="0"/>
            </a:p>
          </p:txBody>
        </p:sp>
      </p:grpSp>
      <p:grpSp>
        <p:nvGrpSpPr>
          <p:cNvPr id="24" name="Gruppo 23"/>
          <p:cNvGrpSpPr/>
          <p:nvPr/>
        </p:nvGrpSpPr>
        <p:grpSpPr>
          <a:xfrm>
            <a:off x="994515" y="3710269"/>
            <a:ext cx="4327946" cy="888379"/>
            <a:chOff x="1126905" y="3111136"/>
            <a:chExt cx="4327946" cy="888379"/>
          </a:xfrm>
        </p:grpSpPr>
        <p:sp>
          <p:nvSpPr>
            <p:cNvPr id="25" name="TextBox 91"/>
            <p:cNvSpPr txBox="1"/>
            <p:nvPr/>
          </p:nvSpPr>
          <p:spPr>
            <a:xfrm>
              <a:off x="1131193" y="3414740"/>
              <a:ext cx="4323658" cy="584775"/>
            </a:xfrm>
            <a:prstGeom prst="rect">
              <a:avLst/>
            </a:prstGeom>
            <a:noFill/>
          </p:spPr>
          <p:txBody>
            <a:bodyPr wrap="square" rtlCol="0">
              <a:spAutoFit/>
            </a:bodyPr>
            <a:lstStyle/>
            <a:p>
              <a:pPr marL="285750" lvl="0" indent="-285750"/>
              <a:r>
                <a:rPr lang="en-US" sz="1600" dirty="0" smtClean="0">
                  <a:solidFill>
                    <a:schemeClr val="bg1">
                      <a:lumMod val="65000"/>
                    </a:schemeClr>
                  </a:solidFill>
                </a:rPr>
                <a:t>	In case of problems it could be possible to inform citizens real-time.</a:t>
              </a:r>
            </a:p>
          </p:txBody>
        </p:sp>
        <p:sp>
          <p:nvSpPr>
            <p:cNvPr id="26" name="Rectangle 92"/>
            <p:cNvSpPr/>
            <p:nvPr/>
          </p:nvSpPr>
          <p:spPr>
            <a:xfrm>
              <a:off x="1126905" y="3111136"/>
              <a:ext cx="2234907" cy="338554"/>
            </a:xfrm>
            <a:prstGeom prst="rect">
              <a:avLst/>
            </a:prstGeom>
          </p:spPr>
          <p:txBody>
            <a:bodyPr wrap="none">
              <a:spAutoFit/>
            </a:bodyPr>
            <a:lstStyle/>
            <a:p>
              <a:r>
                <a:rPr lang="en-US" sz="1600" b="1" dirty="0" smtClean="0"/>
                <a:t>WRITE ON CITY TOTEMS</a:t>
              </a:r>
              <a:endParaRPr lang="en-US" sz="1600" b="1" dirty="0"/>
            </a:p>
          </p:txBody>
        </p:sp>
      </p:grpSp>
      <p:grpSp>
        <p:nvGrpSpPr>
          <p:cNvPr id="14" name="Gruppo 13"/>
          <p:cNvGrpSpPr/>
          <p:nvPr/>
        </p:nvGrpSpPr>
        <p:grpSpPr>
          <a:xfrm>
            <a:off x="938923" y="4836738"/>
            <a:ext cx="4327946" cy="888379"/>
            <a:chOff x="1126905" y="3111136"/>
            <a:chExt cx="4327946" cy="888379"/>
          </a:xfrm>
        </p:grpSpPr>
        <p:sp>
          <p:nvSpPr>
            <p:cNvPr id="15" name="TextBox 91"/>
            <p:cNvSpPr txBox="1"/>
            <p:nvPr/>
          </p:nvSpPr>
          <p:spPr>
            <a:xfrm>
              <a:off x="1131193" y="3414740"/>
              <a:ext cx="4323658" cy="584775"/>
            </a:xfrm>
            <a:prstGeom prst="rect">
              <a:avLst/>
            </a:prstGeom>
            <a:noFill/>
          </p:spPr>
          <p:txBody>
            <a:bodyPr wrap="square" rtlCol="0">
              <a:spAutoFit/>
            </a:bodyPr>
            <a:lstStyle/>
            <a:p>
              <a:pPr marL="285750" lvl="0" indent="-285750"/>
              <a:r>
                <a:rPr lang="en-US" sz="1600" dirty="0">
                  <a:solidFill>
                    <a:schemeClr val="bg1">
                      <a:lumMod val="65000"/>
                    </a:schemeClr>
                  </a:solidFill>
                </a:rPr>
                <a:t>	In case of problems it could be possible to inform citizens real-time.</a:t>
              </a:r>
            </a:p>
          </p:txBody>
        </p:sp>
        <p:sp>
          <p:nvSpPr>
            <p:cNvPr id="16" name="Rectangle 92"/>
            <p:cNvSpPr/>
            <p:nvPr/>
          </p:nvSpPr>
          <p:spPr>
            <a:xfrm>
              <a:off x="1126905" y="3111136"/>
              <a:ext cx="2858475" cy="338554"/>
            </a:xfrm>
            <a:prstGeom prst="rect">
              <a:avLst/>
            </a:prstGeom>
          </p:spPr>
          <p:txBody>
            <a:bodyPr wrap="none">
              <a:spAutoFit/>
            </a:bodyPr>
            <a:lstStyle/>
            <a:p>
              <a:r>
                <a:rPr lang="en-US" sz="1600" b="1" dirty="0" smtClean="0"/>
                <a:t>WRITE ON A WEB APPLICATION</a:t>
              </a:r>
              <a:endParaRPr lang="en-US" sz="1600" b="1" dirty="0"/>
            </a:p>
          </p:txBody>
        </p:sp>
      </p:grpSp>
      <p:grpSp>
        <p:nvGrpSpPr>
          <p:cNvPr id="4" name="Gruppo 3"/>
          <p:cNvGrpSpPr/>
          <p:nvPr/>
        </p:nvGrpSpPr>
        <p:grpSpPr>
          <a:xfrm>
            <a:off x="7457090" y="1274208"/>
            <a:ext cx="2064782" cy="4240717"/>
            <a:chOff x="6993401" y="1349258"/>
            <a:chExt cx="1125339" cy="2311258"/>
          </a:xfrm>
        </p:grpSpPr>
        <p:grpSp>
          <p:nvGrpSpPr>
            <p:cNvPr id="20" name="Group 18"/>
            <p:cNvGrpSpPr>
              <a:grpSpLocks noChangeAspect="1"/>
            </p:cNvGrpSpPr>
            <p:nvPr/>
          </p:nvGrpSpPr>
          <p:grpSpPr>
            <a:xfrm>
              <a:off x="6993401" y="1349258"/>
              <a:ext cx="1125339" cy="2311258"/>
              <a:chOff x="2428240" y="975360"/>
              <a:chExt cx="1665853" cy="3421380"/>
            </a:xfrm>
          </p:grpSpPr>
          <p:grpSp>
            <p:nvGrpSpPr>
              <p:cNvPr id="28" name="Group 19"/>
              <p:cNvGrpSpPr/>
              <p:nvPr/>
            </p:nvGrpSpPr>
            <p:grpSpPr>
              <a:xfrm>
                <a:off x="2428240" y="975360"/>
                <a:ext cx="1665853" cy="3421380"/>
                <a:chOff x="3739073" y="951230"/>
                <a:chExt cx="1665853" cy="3421380"/>
              </a:xfrm>
            </p:grpSpPr>
            <p:pic>
              <p:nvPicPr>
                <p:cNvPr id="30"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073" y="951230"/>
                  <a:ext cx="1665853" cy="3421380"/>
                </a:xfrm>
                <a:prstGeom prst="rect">
                  <a:avLst/>
                </a:prstGeom>
              </p:spPr>
            </p:pic>
            <p:sp>
              <p:nvSpPr>
                <p:cNvPr id="31" name="Rectangle 22"/>
                <p:cNvSpPr/>
                <p:nvPr/>
              </p:nvSpPr>
              <p:spPr>
                <a:xfrm>
                  <a:off x="3850640" y="1361440"/>
                  <a:ext cx="1442720" cy="2560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Rectangle 20"/>
              <p:cNvSpPr/>
              <p:nvPr/>
            </p:nvSpPr>
            <p:spPr>
              <a:xfrm>
                <a:off x="2539807" y="1377328"/>
                <a:ext cx="1442720" cy="2560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Immagine 2"/>
            <p:cNvPicPr>
              <a:picLocks noChangeAspect="1"/>
            </p:cNvPicPr>
            <p:nvPr/>
          </p:nvPicPr>
          <p:blipFill>
            <a:blip r:embed="rId4"/>
            <a:stretch>
              <a:fillRect/>
            </a:stretch>
          </p:blipFill>
          <p:spPr>
            <a:xfrm>
              <a:off x="7024015" y="1987927"/>
              <a:ext cx="1064109" cy="1064109"/>
            </a:xfrm>
            <a:prstGeom prst="rect">
              <a:avLst/>
            </a:prstGeom>
          </p:spPr>
        </p:pic>
      </p:grpSp>
    </p:spTree>
    <p:extLst>
      <p:ext uri="{BB962C8B-B14F-4D97-AF65-F5344CB8AC3E}">
        <p14:creationId xmlns:p14="http://schemas.microsoft.com/office/powerpoint/2010/main" val="20470941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SMART WATER FLOW MONITORING</a:t>
            </a:r>
          </a:p>
        </p:txBody>
      </p:sp>
      <p:sp>
        <p:nvSpPr>
          <p:cNvPr id="5" name="Segnaposto numero diapositiva 4"/>
          <p:cNvSpPr>
            <a:spLocks noGrp="1"/>
          </p:cNvSpPr>
          <p:nvPr>
            <p:ph type="sldNum" sz="quarter" idx="11"/>
          </p:nvPr>
        </p:nvSpPr>
        <p:spPr/>
        <p:txBody>
          <a:bodyPr/>
          <a:lstStyle/>
          <a:p>
            <a:fld id="{C0A24E99-6E23-7342-83C3-45FDCBF45ED3}" type="slidenum">
              <a:rPr lang="it-IT" smtClean="0"/>
              <a:t>16</a:t>
            </a:fld>
            <a:endParaRPr lang="it-IT" dirty="0"/>
          </a:p>
        </p:txBody>
      </p:sp>
      <p:grpSp>
        <p:nvGrpSpPr>
          <p:cNvPr id="4" name="Gruppo 3"/>
          <p:cNvGrpSpPr>
            <a:grpSpLocks noChangeAspect="1"/>
          </p:cNvGrpSpPr>
          <p:nvPr/>
        </p:nvGrpSpPr>
        <p:grpSpPr>
          <a:xfrm>
            <a:off x="9604368" y="2389598"/>
            <a:ext cx="2160000" cy="2089366"/>
            <a:chOff x="797213" y="4529108"/>
            <a:chExt cx="1596968" cy="1741138"/>
          </a:xfrm>
        </p:grpSpPr>
        <p:grpSp>
          <p:nvGrpSpPr>
            <p:cNvPr id="21" name="Gruppo 20"/>
            <p:cNvGrpSpPr/>
            <p:nvPr/>
          </p:nvGrpSpPr>
          <p:grpSpPr>
            <a:xfrm>
              <a:off x="797213" y="4529108"/>
              <a:ext cx="1596968" cy="1741138"/>
              <a:chOff x="5347404" y="2144783"/>
              <a:chExt cx="3377654" cy="3682580"/>
            </a:xfrm>
          </p:grpSpPr>
          <p:sp>
            <p:nvSpPr>
              <p:cNvPr id="20" name="Rettangolo 19"/>
              <p:cNvSpPr/>
              <p:nvPr/>
            </p:nvSpPr>
            <p:spPr>
              <a:xfrm>
                <a:off x="5997845" y="2144783"/>
                <a:ext cx="2076772" cy="3682580"/>
              </a:xfrm>
              <a:prstGeom prst="rect">
                <a:avLst/>
              </a:prstGeom>
              <a:solidFill>
                <a:srgbClr val="97D6F0"/>
              </a:solidFill>
              <a:ln>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Rettangolo 30"/>
              <p:cNvSpPr/>
              <p:nvPr/>
            </p:nvSpPr>
            <p:spPr>
              <a:xfrm>
                <a:off x="8081901" y="2144783"/>
                <a:ext cx="643157" cy="3682580"/>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2" name="Rettangolo 31"/>
              <p:cNvSpPr/>
              <p:nvPr/>
            </p:nvSpPr>
            <p:spPr>
              <a:xfrm>
                <a:off x="5347404" y="2144783"/>
                <a:ext cx="650441" cy="3682580"/>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22" name="Gruppo 21"/>
            <p:cNvGrpSpPr>
              <a:grpSpLocks noChangeAspect="1"/>
            </p:cNvGrpSpPr>
            <p:nvPr/>
          </p:nvGrpSpPr>
          <p:grpSpPr>
            <a:xfrm rot="16200000">
              <a:off x="1018503" y="5309830"/>
              <a:ext cx="539370" cy="360000"/>
              <a:chOff x="5361792" y="4267553"/>
              <a:chExt cx="603971" cy="403118"/>
            </a:xfrm>
          </p:grpSpPr>
          <p:pic>
            <p:nvPicPr>
              <p:cNvPr id="33" name="Immagine 32"/>
              <p:cNvPicPr>
                <a:picLocks noChangeAspect="1"/>
              </p:cNvPicPr>
              <p:nvPr/>
            </p:nvPicPr>
            <p:blipFill rotWithShape="1">
              <a:blip r:embed="rId3"/>
              <a:srcRect t="20191"/>
              <a:stretch/>
            </p:blipFill>
            <p:spPr>
              <a:xfrm flipV="1">
                <a:off x="5486399" y="4387544"/>
                <a:ext cx="354755" cy="283127"/>
              </a:xfrm>
              <a:prstGeom prst="rect">
                <a:avLst/>
              </a:prstGeom>
            </p:spPr>
          </p:pic>
          <p:cxnSp>
            <p:nvCxnSpPr>
              <p:cNvPr id="37" name="Connettore 1 36"/>
              <p:cNvCxnSpPr/>
              <p:nvPr/>
            </p:nvCxnSpPr>
            <p:spPr>
              <a:xfrm>
                <a:off x="5361792" y="4267553"/>
                <a:ext cx="603971"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39" name="Gruppo 38"/>
            <p:cNvGrpSpPr>
              <a:grpSpLocks noChangeAspect="1"/>
            </p:cNvGrpSpPr>
            <p:nvPr/>
          </p:nvGrpSpPr>
          <p:grpSpPr>
            <a:xfrm rot="5400000">
              <a:off x="1637940" y="5304121"/>
              <a:ext cx="537420" cy="360000"/>
              <a:chOff x="5361792" y="4267553"/>
              <a:chExt cx="603971" cy="403118"/>
            </a:xfrm>
          </p:grpSpPr>
          <p:pic>
            <p:nvPicPr>
              <p:cNvPr id="40" name="Immagine 39"/>
              <p:cNvPicPr>
                <a:picLocks noChangeAspect="1"/>
              </p:cNvPicPr>
              <p:nvPr/>
            </p:nvPicPr>
            <p:blipFill rotWithShape="1">
              <a:blip r:embed="rId3"/>
              <a:srcRect t="20191"/>
              <a:stretch/>
            </p:blipFill>
            <p:spPr>
              <a:xfrm flipV="1">
                <a:off x="5486399" y="4387544"/>
                <a:ext cx="354755" cy="283127"/>
              </a:xfrm>
              <a:prstGeom prst="rect">
                <a:avLst/>
              </a:prstGeom>
            </p:spPr>
          </p:pic>
          <p:cxnSp>
            <p:nvCxnSpPr>
              <p:cNvPr id="41" name="Connettore 1 40"/>
              <p:cNvCxnSpPr/>
              <p:nvPr/>
            </p:nvCxnSpPr>
            <p:spPr>
              <a:xfrm>
                <a:off x="5361792" y="4267553"/>
                <a:ext cx="603971"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grpSp>
        <p:nvGrpSpPr>
          <p:cNvPr id="6" name="Gruppo 5"/>
          <p:cNvGrpSpPr>
            <a:grpSpLocks noChangeAspect="1"/>
          </p:cNvGrpSpPr>
          <p:nvPr/>
        </p:nvGrpSpPr>
        <p:grpSpPr>
          <a:xfrm>
            <a:off x="597057" y="2892563"/>
            <a:ext cx="2160000" cy="1368136"/>
            <a:chOff x="311563" y="2108554"/>
            <a:chExt cx="2967668" cy="1879712"/>
          </a:xfrm>
        </p:grpSpPr>
        <p:grpSp>
          <p:nvGrpSpPr>
            <p:cNvPr id="8" name="Gruppo 7"/>
            <p:cNvGrpSpPr/>
            <p:nvPr/>
          </p:nvGrpSpPr>
          <p:grpSpPr>
            <a:xfrm>
              <a:off x="311563" y="3059353"/>
              <a:ext cx="2967666" cy="626814"/>
              <a:chOff x="187149" y="4125353"/>
              <a:chExt cx="10876944" cy="2297370"/>
            </a:xfrm>
          </p:grpSpPr>
          <p:sp>
            <p:nvSpPr>
              <p:cNvPr id="2" name="Rettangolo 1"/>
              <p:cNvSpPr/>
              <p:nvPr/>
            </p:nvSpPr>
            <p:spPr>
              <a:xfrm>
                <a:off x="187150" y="4278191"/>
                <a:ext cx="10876943" cy="2144532"/>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p:cNvSpPr/>
              <p:nvPr/>
            </p:nvSpPr>
            <p:spPr>
              <a:xfrm>
                <a:off x="187149" y="4125353"/>
                <a:ext cx="10876943" cy="6072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Figura a mano libera 2"/>
              <p:cNvSpPr/>
              <p:nvPr/>
            </p:nvSpPr>
            <p:spPr>
              <a:xfrm>
                <a:off x="250212" y="4295176"/>
                <a:ext cx="10813881" cy="467030"/>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16" name="Gruppo 15"/>
            <p:cNvGrpSpPr/>
            <p:nvPr/>
          </p:nvGrpSpPr>
          <p:grpSpPr>
            <a:xfrm>
              <a:off x="797213" y="2108554"/>
              <a:ext cx="603971" cy="1577610"/>
              <a:chOff x="1812168" y="2542116"/>
              <a:chExt cx="1030778" cy="2692457"/>
            </a:xfrm>
          </p:grpSpPr>
          <p:grpSp>
            <p:nvGrpSpPr>
              <p:cNvPr id="12" name="Gruppo 11"/>
              <p:cNvGrpSpPr/>
              <p:nvPr/>
            </p:nvGrpSpPr>
            <p:grpSpPr>
              <a:xfrm>
                <a:off x="2237497" y="2603944"/>
                <a:ext cx="605449" cy="605449"/>
                <a:chOff x="1190100" y="1505987"/>
                <a:chExt cx="4376190" cy="4376189"/>
              </a:xfrm>
            </p:grpSpPr>
            <p:pic>
              <p:nvPicPr>
                <p:cNvPr id="9" name="Immagine 8"/>
                <p:cNvPicPr>
                  <a:picLocks noChangeAspect="1"/>
                </p:cNvPicPr>
                <p:nvPr/>
              </p:nvPicPr>
              <p:blipFill rotWithShape="1">
                <a:blip r:embed="rId3"/>
                <a:srcRect b="79809"/>
                <a:stretch/>
              </p:blipFill>
              <p:spPr>
                <a:xfrm>
                  <a:off x="1190100" y="1505987"/>
                  <a:ext cx="4376189" cy="883595"/>
                </a:xfrm>
                <a:prstGeom prst="rect">
                  <a:avLst/>
                </a:prstGeom>
              </p:spPr>
            </p:pic>
            <p:pic>
              <p:nvPicPr>
                <p:cNvPr id="10" name="Immagine 9"/>
                <p:cNvPicPr>
                  <a:picLocks noChangeAspect="1"/>
                </p:cNvPicPr>
                <p:nvPr/>
              </p:nvPicPr>
              <p:blipFill rotWithShape="1">
                <a:blip r:embed="rId3"/>
                <a:srcRect t="20191"/>
                <a:stretch/>
              </p:blipFill>
              <p:spPr>
                <a:xfrm flipV="1">
                  <a:off x="1190101" y="2389582"/>
                  <a:ext cx="4376189" cy="3492594"/>
                </a:xfrm>
                <a:prstGeom prst="rect">
                  <a:avLst/>
                </a:prstGeom>
              </p:spPr>
            </p:pic>
          </p:grpSp>
          <p:cxnSp>
            <p:nvCxnSpPr>
              <p:cNvPr id="11" name="Connettore 1 10"/>
              <p:cNvCxnSpPr/>
              <p:nvPr/>
            </p:nvCxnSpPr>
            <p:spPr>
              <a:xfrm>
                <a:off x="1812168" y="2542116"/>
                <a:ext cx="0" cy="2692457"/>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p:nvCxnSpPr>
            <p:spPr>
              <a:xfrm>
                <a:off x="1812168" y="2603944"/>
                <a:ext cx="1030778"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44" name="Rettangolo 43"/>
            <p:cNvSpPr/>
            <p:nvPr/>
          </p:nvSpPr>
          <p:spPr>
            <a:xfrm rot="16200000">
              <a:off x="1643353" y="2352389"/>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15" name="Gruppo 14"/>
          <p:cNvGrpSpPr/>
          <p:nvPr/>
        </p:nvGrpSpPr>
        <p:grpSpPr>
          <a:xfrm>
            <a:off x="4020712" y="2613455"/>
            <a:ext cx="4320000" cy="1641652"/>
            <a:chOff x="4088509" y="4980082"/>
            <a:chExt cx="3915357" cy="1641652"/>
          </a:xfrm>
        </p:grpSpPr>
        <p:grpSp>
          <p:nvGrpSpPr>
            <p:cNvPr id="54" name="Gruppo 53"/>
            <p:cNvGrpSpPr>
              <a:grpSpLocks noChangeAspect="1"/>
            </p:cNvGrpSpPr>
            <p:nvPr/>
          </p:nvGrpSpPr>
          <p:grpSpPr>
            <a:xfrm>
              <a:off x="4088509" y="4980082"/>
              <a:ext cx="1800000" cy="1641652"/>
              <a:chOff x="8786870" y="1405650"/>
              <a:chExt cx="2967670" cy="2706601"/>
            </a:xfrm>
          </p:grpSpPr>
          <p:sp>
            <p:nvSpPr>
              <p:cNvPr id="47" name="Rettangolo 46"/>
              <p:cNvSpPr/>
              <p:nvPr/>
            </p:nvSpPr>
            <p:spPr>
              <a:xfrm>
                <a:off x="8786872" y="3225038"/>
                <a:ext cx="2967666" cy="585114"/>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8" name="Rettangolo 47"/>
              <p:cNvSpPr/>
              <p:nvPr/>
            </p:nvSpPr>
            <p:spPr>
              <a:xfrm rot="16200000">
                <a:off x="10118662" y="2476374"/>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9" name="Figura a mano libera 48"/>
              <p:cNvSpPr/>
              <p:nvPr/>
            </p:nvSpPr>
            <p:spPr>
              <a:xfrm>
                <a:off x="8786870" y="3105687"/>
                <a:ext cx="2950460" cy="127424"/>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50" name="Connettore 1 49"/>
              <p:cNvCxnSpPr/>
              <p:nvPr/>
            </p:nvCxnSpPr>
            <p:spPr>
              <a:xfrm>
                <a:off x="10270122" y="1405650"/>
                <a:ext cx="0" cy="1739265"/>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3" name="Gruppo 52"/>
            <p:cNvGrpSpPr>
              <a:grpSpLocks noChangeAspect="1"/>
            </p:cNvGrpSpPr>
            <p:nvPr/>
          </p:nvGrpSpPr>
          <p:grpSpPr>
            <a:xfrm>
              <a:off x="6203866" y="5507546"/>
              <a:ext cx="1800000" cy="1114188"/>
              <a:chOff x="5052290" y="2275282"/>
              <a:chExt cx="2967670" cy="1836969"/>
            </a:xfrm>
          </p:grpSpPr>
          <p:sp>
            <p:nvSpPr>
              <p:cNvPr id="42" name="Rettangolo 41"/>
              <p:cNvSpPr/>
              <p:nvPr/>
            </p:nvSpPr>
            <p:spPr>
              <a:xfrm>
                <a:off x="5052292" y="3225038"/>
                <a:ext cx="2967666" cy="585114"/>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Rettangolo 42"/>
              <p:cNvSpPr/>
              <p:nvPr/>
            </p:nvSpPr>
            <p:spPr>
              <a:xfrm rot="16200000">
                <a:off x="6384082" y="2476374"/>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5" name="Figura a mano libera 44"/>
              <p:cNvSpPr/>
              <p:nvPr/>
            </p:nvSpPr>
            <p:spPr>
              <a:xfrm>
                <a:off x="5052290" y="3105687"/>
                <a:ext cx="2950460" cy="127424"/>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0" name="Rettangolo 29"/>
              <p:cNvSpPr/>
              <p:nvPr/>
            </p:nvSpPr>
            <p:spPr>
              <a:xfrm>
                <a:off x="6535545" y="2398816"/>
                <a:ext cx="1483251" cy="11072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1" name="Figura a mano libera 50"/>
              <p:cNvSpPr/>
              <p:nvPr/>
            </p:nvSpPr>
            <p:spPr>
              <a:xfrm>
                <a:off x="6655714" y="3428672"/>
                <a:ext cx="1347036" cy="119341"/>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46" name="Connettore 1 45"/>
              <p:cNvCxnSpPr/>
              <p:nvPr/>
            </p:nvCxnSpPr>
            <p:spPr>
              <a:xfrm>
                <a:off x="6535543" y="2275282"/>
                <a:ext cx="0" cy="1739265"/>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57492473"/>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SMART WATER FLOW MONITORING</a:t>
            </a:r>
          </a:p>
        </p:txBody>
      </p:sp>
      <p:sp>
        <p:nvSpPr>
          <p:cNvPr id="5" name="Segnaposto numero diapositiva 4"/>
          <p:cNvSpPr>
            <a:spLocks noGrp="1"/>
          </p:cNvSpPr>
          <p:nvPr>
            <p:ph type="sldNum" sz="quarter" idx="11"/>
          </p:nvPr>
        </p:nvSpPr>
        <p:spPr/>
        <p:txBody>
          <a:bodyPr/>
          <a:lstStyle/>
          <a:p>
            <a:fld id="{C0A24E99-6E23-7342-83C3-45FDCBF45ED3}" type="slidenum">
              <a:rPr lang="it-IT" smtClean="0"/>
              <a:t>17</a:t>
            </a:fld>
            <a:endParaRPr lang="it-IT" dirty="0"/>
          </a:p>
        </p:txBody>
      </p:sp>
      <p:sp>
        <p:nvSpPr>
          <p:cNvPr id="56" name="Nuvola 55"/>
          <p:cNvSpPr/>
          <p:nvPr/>
        </p:nvSpPr>
        <p:spPr>
          <a:xfrm flipH="1">
            <a:off x="6979472" y="2040044"/>
            <a:ext cx="3793431" cy="2461846"/>
          </a:xfrm>
          <a:prstGeom prst="cloud">
            <a:avLst/>
          </a:prstGeom>
          <a:solidFill>
            <a:schemeClr val="accent3">
              <a:lumMod val="40000"/>
              <a:lumOff val="60000"/>
            </a:schemeClr>
          </a:solidFill>
          <a:ln w="50800"/>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Access </a:t>
            </a:r>
          </a:p>
          <a:p>
            <a:pPr algn="ctr"/>
            <a:r>
              <a:rPr lang="it-IT" dirty="0"/>
              <a:t>Network</a:t>
            </a:r>
          </a:p>
        </p:txBody>
      </p:sp>
      <p:sp>
        <p:nvSpPr>
          <p:cNvPr id="52" name="Nuvola 51"/>
          <p:cNvSpPr/>
          <p:nvPr/>
        </p:nvSpPr>
        <p:spPr>
          <a:xfrm>
            <a:off x="1970771" y="2040044"/>
            <a:ext cx="3793431" cy="2461846"/>
          </a:xfrm>
          <a:prstGeom prst="cloud">
            <a:avLst/>
          </a:prstGeom>
          <a:solidFill>
            <a:schemeClr val="accent3">
              <a:lumMod val="40000"/>
              <a:lumOff val="60000"/>
            </a:schemeClr>
          </a:solidFill>
          <a:ln w="50800"/>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smtClean="0"/>
              <a:t>Access </a:t>
            </a:r>
          </a:p>
          <a:p>
            <a:pPr algn="ctr"/>
            <a:r>
              <a:rPr lang="it-IT" dirty="0" smtClean="0"/>
              <a:t>Network</a:t>
            </a:r>
            <a:endParaRPr lang="it-IT" dirty="0"/>
          </a:p>
        </p:txBody>
      </p:sp>
      <p:sp>
        <p:nvSpPr>
          <p:cNvPr id="18" name="Nuvola 17"/>
          <p:cNvSpPr/>
          <p:nvPr/>
        </p:nvSpPr>
        <p:spPr>
          <a:xfrm>
            <a:off x="4317909" y="819280"/>
            <a:ext cx="3793431" cy="2461846"/>
          </a:xfrm>
          <a:prstGeom prst="cloud">
            <a:avLst/>
          </a:prstGeom>
          <a:solidFill>
            <a:srgbClr val="FFFFCB"/>
          </a:solid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8" name="Immagine 27"/>
          <p:cNvPicPr>
            <a:picLocks noChangeAspect="1"/>
          </p:cNvPicPr>
          <p:nvPr/>
        </p:nvPicPr>
        <p:blipFill>
          <a:blip r:embed="rId3"/>
          <a:stretch>
            <a:fillRect/>
          </a:stretch>
        </p:blipFill>
        <p:spPr>
          <a:xfrm>
            <a:off x="5666512" y="1627430"/>
            <a:ext cx="1096221" cy="1096221"/>
          </a:xfrm>
          <a:prstGeom prst="rect">
            <a:avLst/>
          </a:prstGeom>
        </p:spPr>
      </p:pic>
      <p:sp>
        <p:nvSpPr>
          <p:cNvPr id="26" name="Ovale 25"/>
          <p:cNvSpPr>
            <a:spLocks noChangeAspect="1"/>
          </p:cNvSpPr>
          <p:nvPr/>
        </p:nvSpPr>
        <p:spPr>
          <a:xfrm>
            <a:off x="395004" y="3759153"/>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4" name="Gruppo 3"/>
          <p:cNvGrpSpPr>
            <a:grpSpLocks noChangeAspect="1"/>
          </p:cNvGrpSpPr>
          <p:nvPr/>
        </p:nvGrpSpPr>
        <p:grpSpPr>
          <a:xfrm>
            <a:off x="1625022" y="5814307"/>
            <a:ext cx="540000" cy="522342"/>
            <a:chOff x="797213" y="4529108"/>
            <a:chExt cx="1596968" cy="1741138"/>
          </a:xfrm>
        </p:grpSpPr>
        <p:grpSp>
          <p:nvGrpSpPr>
            <p:cNvPr id="21" name="Gruppo 20"/>
            <p:cNvGrpSpPr/>
            <p:nvPr/>
          </p:nvGrpSpPr>
          <p:grpSpPr>
            <a:xfrm>
              <a:off x="797213" y="4529108"/>
              <a:ext cx="1596968" cy="1741138"/>
              <a:chOff x="5347404" y="2144783"/>
              <a:chExt cx="3377654" cy="3682580"/>
            </a:xfrm>
          </p:grpSpPr>
          <p:sp>
            <p:nvSpPr>
              <p:cNvPr id="20" name="Rettangolo 19"/>
              <p:cNvSpPr/>
              <p:nvPr/>
            </p:nvSpPr>
            <p:spPr>
              <a:xfrm>
                <a:off x="5997845" y="2144783"/>
                <a:ext cx="2076772" cy="3682580"/>
              </a:xfrm>
              <a:prstGeom prst="rect">
                <a:avLst/>
              </a:prstGeom>
              <a:solidFill>
                <a:srgbClr val="97D6F0"/>
              </a:solidFill>
              <a:ln>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Rettangolo 30"/>
              <p:cNvSpPr/>
              <p:nvPr/>
            </p:nvSpPr>
            <p:spPr>
              <a:xfrm>
                <a:off x="8081901" y="2144783"/>
                <a:ext cx="643157" cy="3682580"/>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2" name="Rettangolo 31"/>
              <p:cNvSpPr/>
              <p:nvPr/>
            </p:nvSpPr>
            <p:spPr>
              <a:xfrm>
                <a:off x="5347404" y="2144783"/>
                <a:ext cx="650441" cy="3682580"/>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22" name="Gruppo 21"/>
            <p:cNvGrpSpPr>
              <a:grpSpLocks noChangeAspect="1"/>
            </p:cNvGrpSpPr>
            <p:nvPr/>
          </p:nvGrpSpPr>
          <p:grpSpPr>
            <a:xfrm rot="16200000">
              <a:off x="1018503" y="5309830"/>
              <a:ext cx="539370" cy="360000"/>
              <a:chOff x="5361792" y="4267553"/>
              <a:chExt cx="603971" cy="403118"/>
            </a:xfrm>
          </p:grpSpPr>
          <p:pic>
            <p:nvPicPr>
              <p:cNvPr id="33" name="Immagine 32"/>
              <p:cNvPicPr>
                <a:picLocks noChangeAspect="1"/>
              </p:cNvPicPr>
              <p:nvPr/>
            </p:nvPicPr>
            <p:blipFill rotWithShape="1">
              <a:blip r:embed="rId4"/>
              <a:srcRect t="20191"/>
              <a:stretch/>
            </p:blipFill>
            <p:spPr>
              <a:xfrm flipV="1">
                <a:off x="5486399" y="4387544"/>
                <a:ext cx="354755" cy="283127"/>
              </a:xfrm>
              <a:prstGeom prst="rect">
                <a:avLst/>
              </a:prstGeom>
            </p:spPr>
          </p:pic>
          <p:cxnSp>
            <p:nvCxnSpPr>
              <p:cNvPr id="37" name="Connettore 1 36"/>
              <p:cNvCxnSpPr/>
              <p:nvPr/>
            </p:nvCxnSpPr>
            <p:spPr>
              <a:xfrm>
                <a:off x="5361792" y="4267553"/>
                <a:ext cx="603971"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39" name="Gruppo 38"/>
            <p:cNvGrpSpPr>
              <a:grpSpLocks noChangeAspect="1"/>
            </p:cNvGrpSpPr>
            <p:nvPr/>
          </p:nvGrpSpPr>
          <p:grpSpPr>
            <a:xfrm rot="5400000">
              <a:off x="1637940" y="5304121"/>
              <a:ext cx="537420" cy="360000"/>
              <a:chOff x="5361792" y="4267553"/>
              <a:chExt cx="603971" cy="403118"/>
            </a:xfrm>
          </p:grpSpPr>
          <p:pic>
            <p:nvPicPr>
              <p:cNvPr id="40" name="Immagine 39"/>
              <p:cNvPicPr>
                <a:picLocks noChangeAspect="1"/>
              </p:cNvPicPr>
              <p:nvPr/>
            </p:nvPicPr>
            <p:blipFill rotWithShape="1">
              <a:blip r:embed="rId4"/>
              <a:srcRect t="20191"/>
              <a:stretch/>
            </p:blipFill>
            <p:spPr>
              <a:xfrm flipV="1">
                <a:off x="5486399" y="4387544"/>
                <a:ext cx="354755" cy="283127"/>
              </a:xfrm>
              <a:prstGeom prst="rect">
                <a:avLst/>
              </a:prstGeom>
            </p:spPr>
          </p:pic>
          <p:cxnSp>
            <p:nvCxnSpPr>
              <p:cNvPr id="41" name="Connettore 1 40"/>
              <p:cNvCxnSpPr/>
              <p:nvPr/>
            </p:nvCxnSpPr>
            <p:spPr>
              <a:xfrm>
                <a:off x="5361792" y="4267553"/>
                <a:ext cx="603971"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grpSp>
        <p:nvGrpSpPr>
          <p:cNvPr id="6" name="Gruppo 5"/>
          <p:cNvGrpSpPr>
            <a:grpSpLocks noChangeAspect="1"/>
          </p:cNvGrpSpPr>
          <p:nvPr/>
        </p:nvGrpSpPr>
        <p:grpSpPr>
          <a:xfrm>
            <a:off x="1625022" y="4031135"/>
            <a:ext cx="540000" cy="358044"/>
            <a:chOff x="311563" y="2020569"/>
            <a:chExt cx="2967668" cy="1967697"/>
          </a:xfrm>
        </p:grpSpPr>
        <p:grpSp>
          <p:nvGrpSpPr>
            <p:cNvPr id="8" name="Gruppo 7"/>
            <p:cNvGrpSpPr/>
            <p:nvPr/>
          </p:nvGrpSpPr>
          <p:grpSpPr>
            <a:xfrm>
              <a:off x="311563" y="3059353"/>
              <a:ext cx="2967666" cy="626814"/>
              <a:chOff x="187149" y="4125353"/>
              <a:chExt cx="10876944" cy="2297370"/>
            </a:xfrm>
          </p:grpSpPr>
          <p:sp>
            <p:nvSpPr>
              <p:cNvPr id="2" name="Rettangolo 1"/>
              <p:cNvSpPr/>
              <p:nvPr/>
            </p:nvSpPr>
            <p:spPr>
              <a:xfrm>
                <a:off x="187150" y="4278191"/>
                <a:ext cx="10876943" cy="2144532"/>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p:cNvSpPr/>
              <p:nvPr/>
            </p:nvSpPr>
            <p:spPr>
              <a:xfrm>
                <a:off x="187149" y="4125353"/>
                <a:ext cx="10876943" cy="6072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Figura a mano libera 2"/>
              <p:cNvSpPr/>
              <p:nvPr/>
            </p:nvSpPr>
            <p:spPr>
              <a:xfrm>
                <a:off x="250212" y="4295176"/>
                <a:ext cx="10813881" cy="467030"/>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16" name="Gruppo 15"/>
            <p:cNvGrpSpPr/>
            <p:nvPr/>
          </p:nvGrpSpPr>
          <p:grpSpPr>
            <a:xfrm>
              <a:off x="797213" y="2020569"/>
              <a:ext cx="603971" cy="1665595"/>
              <a:chOff x="1812168" y="2391955"/>
              <a:chExt cx="1030778" cy="2842618"/>
            </a:xfrm>
          </p:grpSpPr>
          <p:grpSp>
            <p:nvGrpSpPr>
              <p:cNvPr id="12" name="Gruppo 11"/>
              <p:cNvGrpSpPr/>
              <p:nvPr/>
            </p:nvGrpSpPr>
            <p:grpSpPr>
              <a:xfrm>
                <a:off x="2237497" y="2603944"/>
                <a:ext cx="605449" cy="605449"/>
                <a:chOff x="1190100" y="1505987"/>
                <a:chExt cx="4376190" cy="4376189"/>
              </a:xfrm>
            </p:grpSpPr>
            <p:pic>
              <p:nvPicPr>
                <p:cNvPr id="9" name="Immagine 8"/>
                <p:cNvPicPr>
                  <a:picLocks noChangeAspect="1"/>
                </p:cNvPicPr>
                <p:nvPr/>
              </p:nvPicPr>
              <p:blipFill rotWithShape="1">
                <a:blip r:embed="rId4"/>
                <a:srcRect b="79809"/>
                <a:stretch/>
              </p:blipFill>
              <p:spPr>
                <a:xfrm>
                  <a:off x="1190100" y="1505987"/>
                  <a:ext cx="4376189" cy="883595"/>
                </a:xfrm>
                <a:prstGeom prst="rect">
                  <a:avLst/>
                </a:prstGeom>
              </p:spPr>
            </p:pic>
            <p:pic>
              <p:nvPicPr>
                <p:cNvPr id="10" name="Immagine 9"/>
                <p:cNvPicPr>
                  <a:picLocks noChangeAspect="1"/>
                </p:cNvPicPr>
                <p:nvPr/>
              </p:nvPicPr>
              <p:blipFill rotWithShape="1">
                <a:blip r:embed="rId4"/>
                <a:srcRect t="20191"/>
                <a:stretch/>
              </p:blipFill>
              <p:spPr>
                <a:xfrm flipV="1">
                  <a:off x="1190101" y="2389582"/>
                  <a:ext cx="4376189" cy="3492594"/>
                </a:xfrm>
                <a:prstGeom prst="rect">
                  <a:avLst/>
                </a:prstGeom>
              </p:spPr>
            </p:pic>
          </p:grpSp>
          <p:cxnSp>
            <p:nvCxnSpPr>
              <p:cNvPr id="11" name="Connettore 1 10"/>
              <p:cNvCxnSpPr/>
              <p:nvPr/>
            </p:nvCxnSpPr>
            <p:spPr>
              <a:xfrm>
                <a:off x="1812168" y="2391955"/>
                <a:ext cx="0" cy="2842618"/>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p:nvCxnSpPr>
            <p:spPr>
              <a:xfrm>
                <a:off x="1812168" y="2603944"/>
                <a:ext cx="1030778"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44" name="Rettangolo 43"/>
            <p:cNvSpPr/>
            <p:nvPr/>
          </p:nvSpPr>
          <p:spPr>
            <a:xfrm rot="16200000">
              <a:off x="1643353" y="2352389"/>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15" name="Gruppo 14"/>
          <p:cNvGrpSpPr>
            <a:grpSpLocks noChangeAspect="1"/>
          </p:cNvGrpSpPr>
          <p:nvPr/>
        </p:nvGrpSpPr>
        <p:grpSpPr>
          <a:xfrm>
            <a:off x="1251123" y="4831743"/>
            <a:ext cx="1287798" cy="540000"/>
            <a:chOff x="4088509" y="4980082"/>
            <a:chExt cx="3915357" cy="1641652"/>
          </a:xfrm>
        </p:grpSpPr>
        <p:grpSp>
          <p:nvGrpSpPr>
            <p:cNvPr id="54" name="Gruppo 53"/>
            <p:cNvGrpSpPr>
              <a:grpSpLocks noChangeAspect="1"/>
            </p:cNvGrpSpPr>
            <p:nvPr/>
          </p:nvGrpSpPr>
          <p:grpSpPr>
            <a:xfrm>
              <a:off x="4088509" y="4980082"/>
              <a:ext cx="1800000" cy="1641652"/>
              <a:chOff x="8786870" y="1405650"/>
              <a:chExt cx="2967670" cy="2706601"/>
            </a:xfrm>
          </p:grpSpPr>
          <p:sp>
            <p:nvSpPr>
              <p:cNvPr id="47" name="Rettangolo 46"/>
              <p:cNvSpPr/>
              <p:nvPr/>
            </p:nvSpPr>
            <p:spPr>
              <a:xfrm>
                <a:off x="8786872" y="3225038"/>
                <a:ext cx="2967666" cy="585114"/>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8" name="Rettangolo 47"/>
              <p:cNvSpPr/>
              <p:nvPr/>
            </p:nvSpPr>
            <p:spPr>
              <a:xfrm rot="16200000">
                <a:off x="10118662" y="2476374"/>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9" name="Figura a mano libera 48"/>
              <p:cNvSpPr/>
              <p:nvPr/>
            </p:nvSpPr>
            <p:spPr>
              <a:xfrm>
                <a:off x="8786870" y="3105687"/>
                <a:ext cx="2950460" cy="127424"/>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50" name="Connettore 1 49"/>
              <p:cNvCxnSpPr/>
              <p:nvPr/>
            </p:nvCxnSpPr>
            <p:spPr>
              <a:xfrm>
                <a:off x="10270122" y="1405650"/>
                <a:ext cx="0" cy="1739265"/>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3" name="Gruppo 52"/>
            <p:cNvGrpSpPr>
              <a:grpSpLocks noChangeAspect="1"/>
            </p:cNvGrpSpPr>
            <p:nvPr/>
          </p:nvGrpSpPr>
          <p:grpSpPr>
            <a:xfrm>
              <a:off x="6203866" y="5507546"/>
              <a:ext cx="1800000" cy="1114188"/>
              <a:chOff x="5052290" y="2275282"/>
              <a:chExt cx="2967670" cy="1836969"/>
            </a:xfrm>
          </p:grpSpPr>
          <p:sp>
            <p:nvSpPr>
              <p:cNvPr id="42" name="Rettangolo 41"/>
              <p:cNvSpPr/>
              <p:nvPr/>
            </p:nvSpPr>
            <p:spPr>
              <a:xfrm>
                <a:off x="5052292" y="3225038"/>
                <a:ext cx="2967666" cy="585114"/>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Rettangolo 42"/>
              <p:cNvSpPr/>
              <p:nvPr/>
            </p:nvSpPr>
            <p:spPr>
              <a:xfrm rot="16200000">
                <a:off x="6384082" y="2476374"/>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5" name="Figura a mano libera 44"/>
              <p:cNvSpPr/>
              <p:nvPr/>
            </p:nvSpPr>
            <p:spPr>
              <a:xfrm>
                <a:off x="5052290" y="3105687"/>
                <a:ext cx="2950460" cy="127424"/>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0" name="Rettangolo 29"/>
              <p:cNvSpPr/>
              <p:nvPr/>
            </p:nvSpPr>
            <p:spPr>
              <a:xfrm>
                <a:off x="6535543" y="2398816"/>
                <a:ext cx="1467207" cy="11072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1" name="Figura a mano libera 50"/>
              <p:cNvSpPr/>
              <p:nvPr/>
            </p:nvSpPr>
            <p:spPr>
              <a:xfrm>
                <a:off x="6655714" y="3428672"/>
                <a:ext cx="1347036" cy="119341"/>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46" name="Connettore 1 45"/>
              <p:cNvCxnSpPr/>
              <p:nvPr/>
            </p:nvCxnSpPr>
            <p:spPr>
              <a:xfrm>
                <a:off x="6535543" y="2275282"/>
                <a:ext cx="0" cy="1739265"/>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sp>
        <p:nvSpPr>
          <p:cNvPr id="55" name="Ovale 54"/>
          <p:cNvSpPr>
            <a:spLocks noChangeAspect="1"/>
          </p:cNvSpPr>
          <p:nvPr/>
        </p:nvSpPr>
        <p:spPr>
          <a:xfrm>
            <a:off x="2284261" y="3462742"/>
            <a:ext cx="1156125" cy="1156125"/>
          </a:xfrm>
          <a:prstGeom prst="ellipse">
            <a:avLst/>
          </a:prstGeom>
          <a:solidFill>
            <a:schemeClr val="accent3"/>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smtClean="0">
                <a:solidFill>
                  <a:schemeClr val="bg1"/>
                </a:solidFill>
              </a:rPr>
              <a:t>GW</a:t>
            </a:r>
            <a:endParaRPr lang="it-IT" dirty="0">
              <a:solidFill>
                <a:schemeClr val="bg1"/>
              </a:solidFill>
            </a:endParaRPr>
          </a:p>
        </p:txBody>
      </p:sp>
      <p:sp>
        <p:nvSpPr>
          <p:cNvPr id="57" name="Ovale 56"/>
          <p:cNvSpPr>
            <a:spLocks noChangeAspect="1"/>
          </p:cNvSpPr>
          <p:nvPr/>
        </p:nvSpPr>
        <p:spPr>
          <a:xfrm>
            <a:off x="8796962" y="3508477"/>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8" name="Immagine 57"/>
          <p:cNvPicPr>
            <a:picLocks noChangeAspect="1"/>
          </p:cNvPicPr>
          <p:nvPr/>
        </p:nvPicPr>
        <p:blipFill>
          <a:blip r:embed="rId5"/>
          <a:stretch>
            <a:fillRect/>
          </a:stretch>
        </p:blipFill>
        <p:spPr>
          <a:xfrm>
            <a:off x="8874580" y="4648494"/>
            <a:ext cx="720000" cy="720000"/>
          </a:xfrm>
          <a:prstGeom prst="rect">
            <a:avLst/>
          </a:prstGeom>
        </p:spPr>
      </p:pic>
      <p:pic>
        <p:nvPicPr>
          <p:cNvPr id="29" name="Immagine 28"/>
          <p:cNvPicPr>
            <a:picLocks noChangeAspect="1"/>
          </p:cNvPicPr>
          <p:nvPr/>
        </p:nvPicPr>
        <p:blipFill>
          <a:blip r:embed="rId6"/>
          <a:stretch>
            <a:fillRect/>
          </a:stretch>
        </p:blipFill>
        <p:spPr>
          <a:xfrm>
            <a:off x="9936979" y="3670300"/>
            <a:ext cx="720000" cy="720000"/>
          </a:xfrm>
          <a:prstGeom prst="rect">
            <a:avLst/>
          </a:prstGeom>
        </p:spPr>
      </p:pic>
      <p:pic>
        <p:nvPicPr>
          <p:cNvPr id="34" name="Immagine 33"/>
          <p:cNvPicPr>
            <a:picLocks noChangeAspect="1"/>
          </p:cNvPicPr>
          <p:nvPr/>
        </p:nvPicPr>
        <p:blipFill>
          <a:blip r:embed="rId7"/>
          <a:stretch>
            <a:fillRect/>
          </a:stretch>
        </p:blipFill>
        <p:spPr>
          <a:xfrm>
            <a:off x="10907954" y="4651160"/>
            <a:ext cx="720000" cy="720000"/>
          </a:xfrm>
          <a:prstGeom prst="rect">
            <a:avLst/>
          </a:prstGeom>
        </p:spPr>
      </p:pic>
      <p:pic>
        <p:nvPicPr>
          <p:cNvPr id="35" name="Immagine 34"/>
          <p:cNvPicPr>
            <a:picLocks noChangeAspect="1"/>
          </p:cNvPicPr>
          <p:nvPr/>
        </p:nvPicPr>
        <p:blipFill>
          <a:blip r:embed="rId8"/>
          <a:stretch>
            <a:fillRect/>
          </a:stretch>
        </p:blipFill>
        <p:spPr>
          <a:xfrm>
            <a:off x="9936979" y="5590006"/>
            <a:ext cx="720000" cy="720000"/>
          </a:xfrm>
          <a:prstGeom prst="rect">
            <a:avLst/>
          </a:prstGeom>
        </p:spPr>
      </p:pic>
      <p:pic>
        <p:nvPicPr>
          <p:cNvPr id="59" name="Immagine 58"/>
          <p:cNvPicPr>
            <a:picLocks noChangeAspect="1"/>
          </p:cNvPicPr>
          <p:nvPr/>
        </p:nvPicPr>
        <p:blipFill>
          <a:blip r:embed="rId9"/>
          <a:stretch>
            <a:fillRect/>
          </a:stretch>
        </p:blipFill>
        <p:spPr>
          <a:xfrm>
            <a:off x="4080419" y="2411358"/>
            <a:ext cx="1142884" cy="774482"/>
          </a:xfrm>
          <a:prstGeom prst="rect">
            <a:avLst/>
          </a:prstGeom>
        </p:spPr>
      </p:pic>
      <p:pic>
        <p:nvPicPr>
          <p:cNvPr id="60" name="Immagine 59"/>
          <p:cNvPicPr>
            <a:picLocks noChangeAspect="1"/>
          </p:cNvPicPr>
          <p:nvPr/>
        </p:nvPicPr>
        <p:blipFill>
          <a:blip r:embed="rId9"/>
          <a:stretch>
            <a:fillRect/>
          </a:stretch>
        </p:blipFill>
        <p:spPr>
          <a:xfrm>
            <a:off x="7051860" y="2411358"/>
            <a:ext cx="1142884" cy="774482"/>
          </a:xfrm>
          <a:prstGeom prst="rect">
            <a:avLst/>
          </a:prstGeom>
        </p:spPr>
      </p:pic>
      <p:sp>
        <p:nvSpPr>
          <p:cNvPr id="61" name="Rectangle 92"/>
          <p:cNvSpPr/>
          <p:nvPr/>
        </p:nvSpPr>
        <p:spPr>
          <a:xfrm>
            <a:off x="365446" y="3443502"/>
            <a:ext cx="1409360" cy="338554"/>
          </a:xfrm>
          <a:prstGeom prst="rect">
            <a:avLst/>
          </a:prstGeom>
        </p:spPr>
        <p:txBody>
          <a:bodyPr wrap="none">
            <a:spAutoFit/>
          </a:bodyPr>
          <a:lstStyle/>
          <a:p>
            <a:r>
              <a:rPr lang="en-US" sz="1600" b="1" smtClean="0"/>
              <a:t>Home Domain</a:t>
            </a:r>
            <a:endParaRPr lang="en-US" sz="1600" b="1" dirty="0"/>
          </a:p>
        </p:txBody>
      </p:sp>
      <p:sp>
        <p:nvSpPr>
          <p:cNvPr id="62" name="Rectangle 92"/>
          <p:cNvSpPr/>
          <p:nvPr/>
        </p:nvSpPr>
        <p:spPr>
          <a:xfrm>
            <a:off x="5153306" y="1260385"/>
            <a:ext cx="2122632" cy="338554"/>
          </a:xfrm>
          <a:prstGeom prst="rect">
            <a:avLst/>
          </a:prstGeom>
        </p:spPr>
        <p:txBody>
          <a:bodyPr wrap="none">
            <a:spAutoFit/>
          </a:bodyPr>
          <a:lstStyle/>
          <a:p>
            <a:r>
              <a:rPr lang="en-US" sz="1600" b="1" dirty="0" smtClean="0"/>
              <a:t>Cloud </a:t>
            </a:r>
            <a:r>
              <a:rPr lang="en-US" sz="1600" b="1" smtClean="0"/>
              <a:t>Service Platform</a:t>
            </a:r>
            <a:endParaRPr lang="en-US" sz="1600" b="1" dirty="0"/>
          </a:p>
        </p:txBody>
      </p:sp>
    </p:spTree>
    <p:extLst>
      <p:ext uri="{BB962C8B-B14F-4D97-AF65-F5344CB8AC3E}">
        <p14:creationId xmlns:p14="http://schemas.microsoft.com/office/powerpoint/2010/main" val="1635053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p:cNvSpPr/>
          <p:nvPr/>
        </p:nvSpPr>
        <p:spPr>
          <a:xfrm>
            <a:off x="2077019" y="0"/>
            <a:ext cx="3974123" cy="6858000"/>
          </a:xfrm>
          <a:prstGeom prst="rect">
            <a:avLst/>
          </a:prstGeom>
          <a:solidFill>
            <a:srgbClr val="EB8D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Immagine 5"/>
          <p:cNvPicPr>
            <a:picLocks noChangeAspect="1"/>
          </p:cNvPicPr>
          <p:nvPr/>
        </p:nvPicPr>
        <p:blipFill>
          <a:blip r:embed="rId3"/>
          <a:stretch>
            <a:fillRect/>
          </a:stretch>
        </p:blipFill>
        <p:spPr>
          <a:xfrm>
            <a:off x="5858774" y="0"/>
            <a:ext cx="6333226" cy="6858000"/>
          </a:xfrm>
          <a:prstGeom prst="rect">
            <a:avLst/>
          </a:prstGeom>
        </p:spPr>
      </p:pic>
      <p:grpSp>
        <p:nvGrpSpPr>
          <p:cNvPr id="10" name="Gruppo 9"/>
          <p:cNvGrpSpPr/>
          <p:nvPr/>
        </p:nvGrpSpPr>
        <p:grpSpPr>
          <a:xfrm>
            <a:off x="1" y="0"/>
            <a:ext cx="7702658" cy="6858000"/>
            <a:chOff x="0" y="0"/>
            <a:chExt cx="8198603" cy="6858000"/>
          </a:xfrm>
        </p:grpSpPr>
        <p:sp>
          <p:nvSpPr>
            <p:cNvPr id="8" name="Triangolo 7"/>
            <p:cNvSpPr/>
            <p:nvPr/>
          </p:nvSpPr>
          <p:spPr>
            <a:xfrm rot="10800000">
              <a:off x="1811657" y="0"/>
              <a:ext cx="6386946" cy="6858000"/>
            </a:xfrm>
            <a:prstGeom prst="triangle">
              <a:avLst>
                <a:gd name="adj" fmla="val 516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ttangolo 8"/>
            <p:cNvSpPr/>
            <p:nvPr/>
          </p:nvSpPr>
          <p:spPr>
            <a:xfrm>
              <a:off x="0" y="0"/>
              <a:ext cx="491131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44" name="Line 5"/>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Line 6"/>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8" name="TextBox 157"/>
          <p:cNvSpPr txBox="1"/>
          <p:nvPr/>
        </p:nvSpPr>
        <p:spPr>
          <a:xfrm>
            <a:off x="530329" y="4626455"/>
            <a:ext cx="4228936" cy="307777"/>
          </a:xfrm>
          <a:prstGeom prst="rect">
            <a:avLst/>
          </a:prstGeom>
          <a:noFill/>
        </p:spPr>
        <p:txBody>
          <a:bodyPr wrap="square" lIns="0" rtlCol="0">
            <a:spAutoFit/>
          </a:bodyPr>
          <a:lstStyle/>
          <a:p>
            <a:r>
              <a:rPr lang="en-US" sz="1400" dirty="0">
                <a:solidFill>
                  <a:schemeClr val="bg1">
                    <a:lumMod val="65000"/>
                  </a:schemeClr>
                </a:solidFill>
                <a:latin typeface="Calibri Light" panose="020F0302020204030204" pitchFamily="34" charset="0"/>
                <a:ea typeface="Roboto Light" panose="02000000000000000000" pitchFamily="2" charset="0"/>
              </a:rPr>
              <a:t>A brief overview on the </a:t>
            </a:r>
            <a:r>
              <a:rPr lang="en-US" sz="1400" dirty="0" smtClean="0">
                <a:solidFill>
                  <a:schemeClr val="bg1">
                    <a:lumMod val="65000"/>
                  </a:schemeClr>
                </a:solidFill>
                <a:latin typeface="Calibri Light" panose="020F0302020204030204" pitchFamily="34" charset="0"/>
                <a:ea typeface="Roboto Light" panose="02000000000000000000" pitchFamily="2" charset="0"/>
              </a:rPr>
              <a:t>oneM2M architectural entities.</a:t>
            </a:r>
            <a:endParaRPr lang="en-US" sz="1400" dirty="0">
              <a:solidFill>
                <a:schemeClr val="bg1">
                  <a:lumMod val="65000"/>
                </a:schemeClr>
              </a:solidFill>
              <a:latin typeface="Calibri Light" panose="020F0302020204030204" pitchFamily="34" charset="0"/>
              <a:ea typeface="Roboto Light" panose="02000000000000000000" pitchFamily="2" charset="0"/>
            </a:endParaRPr>
          </a:p>
        </p:txBody>
      </p:sp>
      <p:sp>
        <p:nvSpPr>
          <p:cNvPr id="159" name="Rectangle 158"/>
          <p:cNvSpPr/>
          <p:nvPr/>
        </p:nvSpPr>
        <p:spPr>
          <a:xfrm>
            <a:off x="530329" y="4134954"/>
            <a:ext cx="773994" cy="297454"/>
          </a:xfrm>
          <a:prstGeom prst="rect">
            <a:avLst/>
          </a:prstGeom>
        </p:spPr>
        <p:txBody>
          <a:bodyPr wrap="none" lIns="0">
            <a:spAutoFit/>
          </a:bodyPr>
          <a:lstStyle/>
          <a:p>
            <a:r>
              <a:rPr lang="en-US" sz="1333" b="1">
                <a:latin typeface="+mj-lt"/>
              </a:rPr>
              <a:t>CONTENT</a:t>
            </a:r>
          </a:p>
        </p:txBody>
      </p:sp>
      <p:sp>
        <p:nvSpPr>
          <p:cNvPr id="160" name="Rectangle 159"/>
          <p:cNvSpPr/>
          <p:nvPr/>
        </p:nvSpPr>
        <p:spPr>
          <a:xfrm>
            <a:off x="530329" y="1774619"/>
            <a:ext cx="3624134" cy="584775"/>
          </a:xfrm>
          <a:prstGeom prst="rect">
            <a:avLst/>
          </a:prstGeom>
        </p:spPr>
        <p:txBody>
          <a:bodyPr wrap="none" lIns="0">
            <a:spAutoFit/>
          </a:bodyPr>
          <a:lstStyle/>
          <a:p>
            <a:r>
              <a:rPr lang="en-US" sz="3200" b="1" dirty="0" smtClean="0">
                <a:latin typeface="+mj-lt"/>
              </a:rPr>
              <a:t>oneM2M PLATFORM</a:t>
            </a:r>
            <a:endParaRPr lang="en-US" sz="3200" b="1" dirty="0" smtClean="0">
              <a:latin typeface="+mj-lt"/>
            </a:endParaRPr>
          </a:p>
        </p:txBody>
      </p:sp>
      <p:cxnSp>
        <p:nvCxnSpPr>
          <p:cNvPr id="12" name="Straight Connector 11"/>
          <p:cNvCxnSpPr/>
          <p:nvPr/>
        </p:nvCxnSpPr>
        <p:spPr>
          <a:xfrm flipH="1">
            <a:off x="530329" y="3770328"/>
            <a:ext cx="121006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387855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oneM2M PLATFORM</a:t>
            </a:r>
          </a:p>
        </p:txBody>
      </p:sp>
      <p:sp>
        <p:nvSpPr>
          <p:cNvPr id="5" name="Segnaposto numero diapositiva 4"/>
          <p:cNvSpPr>
            <a:spLocks noGrp="1"/>
          </p:cNvSpPr>
          <p:nvPr>
            <p:ph type="sldNum" sz="quarter" idx="11"/>
          </p:nvPr>
        </p:nvSpPr>
        <p:spPr/>
        <p:txBody>
          <a:bodyPr/>
          <a:lstStyle/>
          <a:p>
            <a:fld id="{C0A24E99-6E23-7342-83C3-45FDCBF45ED3}" type="slidenum">
              <a:rPr lang="it-IT" smtClean="0"/>
              <a:t>19</a:t>
            </a:fld>
            <a:endParaRPr lang="it-IT" dirty="0"/>
          </a:p>
        </p:txBody>
      </p:sp>
      <p:sp>
        <p:nvSpPr>
          <p:cNvPr id="56" name="Nuvola 55"/>
          <p:cNvSpPr/>
          <p:nvPr/>
        </p:nvSpPr>
        <p:spPr>
          <a:xfrm flipH="1">
            <a:off x="6979472" y="2040044"/>
            <a:ext cx="3793431" cy="2461846"/>
          </a:xfrm>
          <a:prstGeom prst="cloud">
            <a:avLst/>
          </a:prstGeom>
          <a:solidFill>
            <a:schemeClr val="accent3">
              <a:lumMod val="40000"/>
              <a:lumOff val="60000"/>
            </a:schemeClr>
          </a:solidFill>
          <a:ln w="50800"/>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Access </a:t>
            </a:r>
          </a:p>
          <a:p>
            <a:pPr algn="ctr"/>
            <a:r>
              <a:rPr lang="it-IT" dirty="0"/>
              <a:t>Network</a:t>
            </a:r>
          </a:p>
        </p:txBody>
      </p:sp>
      <p:sp>
        <p:nvSpPr>
          <p:cNvPr id="52" name="Nuvola 51"/>
          <p:cNvSpPr/>
          <p:nvPr/>
        </p:nvSpPr>
        <p:spPr>
          <a:xfrm>
            <a:off x="1970771" y="2040044"/>
            <a:ext cx="3793431" cy="2461846"/>
          </a:xfrm>
          <a:prstGeom prst="cloud">
            <a:avLst/>
          </a:prstGeom>
          <a:solidFill>
            <a:schemeClr val="accent3">
              <a:lumMod val="40000"/>
              <a:lumOff val="60000"/>
            </a:schemeClr>
          </a:solidFill>
          <a:ln w="50800"/>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smtClean="0"/>
              <a:t>Access </a:t>
            </a:r>
          </a:p>
          <a:p>
            <a:pPr algn="ctr"/>
            <a:r>
              <a:rPr lang="it-IT" dirty="0" smtClean="0"/>
              <a:t>Network</a:t>
            </a:r>
            <a:endParaRPr lang="it-IT" dirty="0"/>
          </a:p>
        </p:txBody>
      </p:sp>
      <p:sp>
        <p:nvSpPr>
          <p:cNvPr id="18" name="Nuvola 17"/>
          <p:cNvSpPr/>
          <p:nvPr/>
        </p:nvSpPr>
        <p:spPr>
          <a:xfrm>
            <a:off x="4317909" y="819280"/>
            <a:ext cx="3793431" cy="2461846"/>
          </a:xfrm>
          <a:prstGeom prst="cloud">
            <a:avLst/>
          </a:prstGeom>
          <a:solidFill>
            <a:srgbClr val="FFFFCB"/>
          </a:solid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8" name="Immagine 27"/>
          <p:cNvPicPr>
            <a:picLocks noChangeAspect="1"/>
          </p:cNvPicPr>
          <p:nvPr/>
        </p:nvPicPr>
        <p:blipFill>
          <a:blip r:embed="rId3"/>
          <a:stretch>
            <a:fillRect/>
          </a:stretch>
        </p:blipFill>
        <p:spPr>
          <a:xfrm>
            <a:off x="5666512" y="1627430"/>
            <a:ext cx="1096221" cy="1096221"/>
          </a:xfrm>
          <a:prstGeom prst="rect">
            <a:avLst/>
          </a:prstGeom>
        </p:spPr>
      </p:pic>
      <p:sp>
        <p:nvSpPr>
          <p:cNvPr id="26" name="Ovale 25"/>
          <p:cNvSpPr>
            <a:spLocks noChangeAspect="1"/>
          </p:cNvSpPr>
          <p:nvPr/>
        </p:nvSpPr>
        <p:spPr>
          <a:xfrm>
            <a:off x="395004" y="3759153"/>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4" name="Gruppo 3"/>
          <p:cNvGrpSpPr>
            <a:grpSpLocks noChangeAspect="1"/>
          </p:cNvGrpSpPr>
          <p:nvPr/>
        </p:nvGrpSpPr>
        <p:grpSpPr>
          <a:xfrm>
            <a:off x="1625022" y="5814307"/>
            <a:ext cx="540000" cy="522342"/>
            <a:chOff x="797213" y="4529108"/>
            <a:chExt cx="1596968" cy="1741138"/>
          </a:xfrm>
        </p:grpSpPr>
        <p:grpSp>
          <p:nvGrpSpPr>
            <p:cNvPr id="21" name="Gruppo 20"/>
            <p:cNvGrpSpPr/>
            <p:nvPr/>
          </p:nvGrpSpPr>
          <p:grpSpPr>
            <a:xfrm>
              <a:off x="797213" y="4529108"/>
              <a:ext cx="1596968" cy="1741138"/>
              <a:chOff x="5347404" y="2144783"/>
              <a:chExt cx="3377654" cy="3682580"/>
            </a:xfrm>
          </p:grpSpPr>
          <p:sp>
            <p:nvSpPr>
              <p:cNvPr id="20" name="Rettangolo 19"/>
              <p:cNvSpPr/>
              <p:nvPr/>
            </p:nvSpPr>
            <p:spPr>
              <a:xfrm>
                <a:off x="5997845" y="2144783"/>
                <a:ext cx="2076772" cy="3682580"/>
              </a:xfrm>
              <a:prstGeom prst="rect">
                <a:avLst/>
              </a:prstGeom>
              <a:solidFill>
                <a:srgbClr val="97D6F0"/>
              </a:solidFill>
              <a:ln>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Rettangolo 30"/>
              <p:cNvSpPr/>
              <p:nvPr/>
            </p:nvSpPr>
            <p:spPr>
              <a:xfrm>
                <a:off x="8081901" y="2144783"/>
                <a:ext cx="643157" cy="3682580"/>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2" name="Rettangolo 31"/>
              <p:cNvSpPr/>
              <p:nvPr/>
            </p:nvSpPr>
            <p:spPr>
              <a:xfrm>
                <a:off x="5347404" y="2144783"/>
                <a:ext cx="650441" cy="3682580"/>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22" name="Gruppo 21"/>
            <p:cNvGrpSpPr>
              <a:grpSpLocks noChangeAspect="1"/>
            </p:cNvGrpSpPr>
            <p:nvPr/>
          </p:nvGrpSpPr>
          <p:grpSpPr>
            <a:xfrm rot="16200000">
              <a:off x="1018503" y="5309830"/>
              <a:ext cx="539370" cy="360000"/>
              <a:chOff x="5361792" y="4267553"/>
              <a:chExt cx="603971" cy="403118"/>
            </a:xfrm>
          </p:grpSpPr>
          <p:pic>
            <p:nvPicPr>
              <p:cNvPr id="33" name="Immagine 32"/>
              <p:cNvPicPr>
                <a:picLocks noChangeAspect="1"/>
              </p:cNvPicPr>
              <p:nvPr/>
            </p:nvPicPr>
            <p:blipFill rotWithShape="1">
              <a:blip r:embed="rId4"/>
              <a:srcRect t="20191"/>
              <a:stretch/>
            </p:blipFill>
            <p:spPr>
              <a:xfrm flipV="1">
                <a:off x="5486399" y="4387544"/>
                <a:ext cx="354755" cy="283127"/>
              </a:xfrm>
              <a:prstGeom prst="rect">
                <a:avLst/>
              </a:prstGeom>
            </p:spPr>
          </p:pic>
          <p:cxnSp>
            <p:nvCxnSpPr>
              <p:cNvPr id="37" name="Connettore 1 36"/>
              <p:cNvCxnSpPr/>
              <p:nvPr/>
            </p:nvCxnSpPr>
            <p:spPr>
              <a:xfrm>
                <a:off x="5361792" y="4267553"/>
                <a:ext cx="603971"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39" name="Gruppo 38"/>
            <p:cNvGrpSpPr>
              <a:grpSpLocks noChangeAspect="1"/>
            </p:cNvGrpSpPr>
            <p:nvPr/>
          </p:nvGrpSpPr>
          <p:grpSpPr>
            <a:xfrm rot="5400000">
              <a:off x="1637940" y="5304121"/>
              <a:ext cx="537420" cy="360000"/>
              <a:chOff x="5361792" y="4267553"/>
              <a:chExt cx="603971" cy="403118"/>
            </a:xfrm>
          </p:grpSpPr>
          <p:pic>
            <p:nvPicPr>
              <p:cNvPr id="40" name="Immagine 39"/>
              <p:cNvPicPr>
                <a:picLocks noChangeAspect="1"/>
              </p:cNvPicPr>
              <p:nvPr/>
            </p:nvPicPr>
            <p:blipFill rotWithShape="1">
              <a:blip r:embed="rId4"/>
              <a:srcRect t="20191"/>
              <a:stretch/>
            </p:blipFill>
            <p:spPr>
              <a:xfrm flipV="1">
                <a:off x="5486399" y="4387544"/>
                <a:ext cx="354755" cy="283127"/>
              </a:xfrm>
              <a:prstGeom prst="rect">
                <a:avLst/>
              </a:prstGeom>
            </p:spPr>
          </p:pic>
          <p:cxnSp>
            <p:nvCxnSpPr>
              <p:cNvPr id="41" name="Connettore 1 40"/>
              <p:cNvCxnSpPr/>
              <p:nvPr/>
            </p:nvCxnSpPr>
            <p:spPr>
              <a:xfrm>
                <a:off x="5361792" y="4267553"/>
                <a:ext cx="603971"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grpSp>
        <p:nvGrpSpPr>
          <p:cNvPr id="6" name="Gruppo 5"/>
          <p:cNvGrpSpPr>
            <a:grpSpLocks noChangeAspect="1"/>
          </p:cNvGrpSpPr>
          <p:nvPr/>
        </p:nvGrpSpPr>
        <p:grpSpPr>
          <a:xfrm>
            <a:off x="1625022" y="4031135"/>
            <a:ext cx="540000" cy="358044"/>
            <a:chOff x="311563" y="2020569"/>
            <a:chExt cx="2967668" cy="1967697"/>
          </a:xfrm>
        </p:grpSpPr>
        <p:grpSp>
          <p:nvGrpSpPr>
            <p:cNvPr id="8" name="Gruppo 7"/>
            <p:cNvGrpSpPr/>
            <p:nvPr/>
          </p:nvGrpSpPr>
          <p:grpSpPr>
            <a:xfrm>
              <a:off x="311563" y="3059353"/>
              <a:ext cx="2967666" cy="626814"/>
              <a:chOff x="187149" y="4125353"/>
              <a:chExt cx="10876944" cy="2297370"/>
            </a:xfrm>
          </p:grpSpPr>
          <p:sp>
            <p:nvSpPr>
              <p:cNvPr id="2" name="Rettangolo 1"/>
              <p:cNvSpPr/>
              <p:nvPr/>
            </p:nvSpPr>
            <p:spPr>
              <a:xfrm>
                <a:off x="187150" y="4278191"/>
                <a:ext cx="10876943" cy="2144532"/>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p:cNvSpPr/>
              <p:nvPr/>
            </p:nvSpPr>
            <p:spPr>
              <a:xfrm>
                <a:off x="187149" y="4125353"/>
                <a:ext cx="10876943" cy="6072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Figura a mano libera 2"/>
              <p:cNvSpPr/>
              <p:nvPr/>
            </p:nvSpPr>
            <p:spPr>
              <a:xfrm>
                <a:off x="250212" y="4295176"/>
                <a:ext cx="10813881" cy="467030"/>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16" name="Gruppo 15"/>
            <p:cNvGrpSpPr/>
            <p:nvPr/>
          </p:nvGrpSpPr>
          <p:grpSpPr>
            <a:xfrm>
              <a:off x="797213" y="2020569"/>
              <a:ext cx="603971" cy="1665595"/>
              <a:chOff x="1812168" y="2391955"/>
              <a:chExt cx="1030778" cy="2842618"/>
            </a:xfrm>
          </p:grpSpPr>
          <p:grpSp>
            <p:nvGrpSpPr>
              <p:cNvPr id="12" name="Gruppo 11"/>
              <p:cNvGrpSpPr/>
              <p:nvPr/>
            </p:nvGrpSpPr>
            <p:grpSpPr>
              <a:xfrm>
                <a:off x="2237497" y="2603944"/>
                <a:ext cx="605449" cy="605449"/>
                <a:chOff x="1190100" y="1505987"/>
                <a:chExt cx="4376190" cy="4376189"/>
              </a:xfrm>
            </p:grpSpPr>
            <p:pic>
              <p:nvPicPr>
                <p:cNvPr id="9" name="Immagine 8"/>
                <p:cNvPicPr>
                  <a:picLocks noChangeAspect="1"/>
                </p:cNvPicPr>
                <p:nvPr/>
              </p:nvPicPr>
              <p:blipFill rotWithShape="1">
                <a:blip r:embed="rId4"/>
                <a:srcRect b="79809"/>
                <a:stretch/>
              </p:blipFill>
              <p:spPr>
                <a:xfrm>
                  <a:off x="1190100" y="1505987"/>
                  <a:ext cx="4376189" cy="883595"/>
                </a:xfrm>
                <a:prstGeom prst="rect">
                  <a:avLst/>
                </a:prstGeom>
              </p:spPr>
            </p:pic>
            <p:pic>
              <p:nvPicPr>
                <p:cNvPr id="10" name="Immagine 9"/>
                <p:cNvPicPr>
                  <a:picLocks noChangeAspect="1"/>
                </p:cNvPicPr>
                <p:nvPr/>
              </p:nvPicPr>
              <p:blipFill rotWithShape="1">
                <a:blip r:embed="rId4"/>
                <a:srcRect t="20191"/>
                <a:stretch/>
              </p:blipFill>
              <p:spPr>
                <a:xfrm flipV="1">
                  <a:off x="1190101" y="2389582"/>
                  <a:ext cx="4376189" cy="3492594"/>
                </a:xfrm>
                <a:prstGeom prst="rect">
                  <a:avLst/>
                </a:prstGeom>
              </p:spPr>
            </p:pic>
          </p:grpSp>
          <p:cxnSp>
            <p:nvCxnSpPr>
              <p:cNvPr id="11" name="Connettore 1 10"/>
              <p:cNvCxnSpPr/>
              <p:nvPr/>
            </p:nvCxnSpPr>
            <p:spPr>
              <a:xfrm>
                <a:off x="1812168" y="2391955"/>
                <a:ext cx="0" cy="2842618"/>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p:nvCxnSpPr>
            <p:spPr>
              <a:xfrm>
                <a:off x="1812168" y="2603944"/>
                <a:ext cx="1030778"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44" name="Rettangolo 43"/>
            <p:cNvSpPr/>
            <p:nvPr/>
          </p:nvSpPr>
          <p:spPr>
            <a:xfrm rot="16200000">
              <a:off x="1643353" y="2352389"/>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15" name="Gruppo 14"/>
          <p:cNvGrpSpPr>
            <a:grpSpLocks noChangeAspect="1"/>
          </p:cNvGrpSpPr>
          <p:nvPr/>
        </p:nvGrpSpPr>
        <p:grpSpPr>
          <a:xfrm>
            <a:off x="1251123" y="4831743"/>
            <a:ext cx="1287798" cy="540000"/>
            <a:chOff x="4088509" y="4980082"/>
            <a:chExt cx="3915357" cy="1641652"/>
          </a:xfrm>
        </p:grpSpPr>
        <p:grpSp>
          <p:nvGrpSpPr>
            <p:cNvPr id="54" name="Gruppo 53"/>
            <p:cNvGrpSpPr>
              <a:grpSpLocks noChangeAspect="1"/>
            </p:cNvGrpSpPr>
            <p:nvPr/>
          </p:nvGrpSpPr>
          <p:grpSpPr>
            <a:xfrm>
              <a:off x="4088509" y="4980082"/>
              <a:ext cx="1800000" cy="1641652"/>
              <a:chOff x="8786870" y="1405650"/>
              <a:chExt cx="2967670" cy="2706601"/>
            </a:xfrm>
          </p:grpSpPr>
          <p:sp>
            <p:nvSpPr>
              <p:cNvPr id="47" name="Rettangolo 46"/>
              <p:cNvSpPr/>
              <p:nvPr/>
            </p:nvSpPr>
            <p:spPr>
              <a:xfrm>
                <a:off x="8786872" y="3225038"/>
                <a:ext cx="2967666" cy="585114"/>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8" name="Rettangolo 47"/>
              <p:cNvSpPr/>
              <p:nvPr/>
            </p:nvSpPr>
            <p:spPr>
              <a:xfrm rot="16200000">
                <a:off x="10118662" y="2476374"/>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9" name="Figura a mano libera 48"/>
              <p:cNvSpPr/>
              <p:nvPr/>
            </p:nvSpPr>
            <p:spPr>
              <a:xfrm>
                <a:off x="8786870" y="3105687"/>
                <a:ext cx="2950460" cy="127424"/>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50" name="Connettore 1 49"/>
              <p:cNvCxnSpPr/>
              <p:nvPr/>
            </p:nvCxnSpPr>
            <p:spPr>
              <a:xfrm>
                <a:off x="10270122" y="1405650"/>
                <a:ext cx="0" cy="1739265"/>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3" name="Gruppo 52"/>
            <p:cNvGrpSpPr>
              <a:grpSpLocks noChangeAspect="1"/>
            </p:cNvGrpSpPr>
            <p:nvPr/>
          </p:nvGrpSpPr>
          <p:grpSpPr>
            <a:xfrm>
              <a:off x="6203866" y="5507546"/>
              <a:ext cx="1800000" cy="1114188"/>
              <a:chOff x="5052290" y="2275282"/>
              <a:chExt cx="2967670" cy="1836969"/>
            </a:xfrm>
          </p:grpSpPr>
          <p:sp>
            <p:nvSpPr>
              <p:cNvPr id="42" name="Rettangolo 41"/>
              <p:cNvSpPr/>
              <p:nvPr/>
            </p:nvSpPr>
            <p:spPr>
              <a:xfrm>
                <a:off x="5052292" y="3225038"/>
                <a:ext cx="2967666" cy="585114"/>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Rettangolo 42"/>
              <p:cNvSpPr/>
              <p:nvPr/>
            </p:nvSpPr>
            <p:spPr>
              <a:xfrm rot="16200000">
                <a:off x="6384082" y="2476374"/>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5" name="Figura a mano libera 44"/>
              <p:cNvSpPr/>
              <p:nvPr/>
            </p:nvSpPr>
            <p:spPr>
              <a:xfrm>
                <a:off x="5052290" y="3105687"/>
                <a:ext cx="2950460" cy="127424"/>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0" name="Rettangolo 29"/>
              <p:cNvSpPr/>
              <p:nvPr/>
            </p:nvSpPr>
            <p:spPr>
              <a:xfrm>
                <a:off x="6535543" y="2398816"/>
                <a:ext cx="1467207" cy="11072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1" name="Figura a mano libera 50"/>
              <p:cNvSpPr/>
              <p:nvPr/>
            </p:nvSpPr>
            <p:spPr>
              <a:xfrm>
                <a:off x="6655714" y="3428672"/>
                <a:ext cx="1347036" cy="119341"/>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46" name="Connettore 1 45"/>
              <p:cNvCxnSpPr/>
              <p:nvPr/>
            </p:nvCxnSpPr>
            <p:spPr>
              <a:xfrm>
                <a:off x="6535543" y="2275282"/>
                <a:ext cx="0" cy="1739265"/>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sp>
        <p:nvSpPr>
          <p:cNvPr id="55" name="Ovale 54"/>
          <p:cNvSpPr>
            <a:spLocks noChangeAspect="1"/>
          </p:cNvSpPr>
          <p:nvPr/>
        </p:nvSpPr>
        <p:spPr>
          <a:xfrm>
            <a:off x="2284261" y="3462742"/>
            <a:ext cx="1156125" cy="1156125"/>
          </a:xfrm>
          <a:prstGeom prst="ellipse">
            <a:avLst/>
          </a:prstGeom>
          <a:solidFill>
            <a:schemeClr val="accent3"/>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smtClean="0">
                <a:solidFill>
                  <a:schemeClr val="bg1"/>
                </a:solidFill>
              </a:rPr>
              <a:t>GW</a:t>
            </a:r>
            <a:endParaRPr lang="it-IT" dirty="0">
              <a:solidFill>
                <a:schemeClr val="bg1"/>
              </a:solidFill>
            </a:endParaRPr>
          </a:p>
        </p:txBody>
      </p:sp>
      <p:sp>
        <p:nvSpPr>
          <p:cNvPr id="57" name="Ovale 56"/>
          <p:cNvSpPr>
            <a:spLocks noChangeAspect="1"/>
          </p:cNvSpPr>
          <p:nvPr/>
        </p:nvSpPr>
        <p:spPr>
          <a:xfrm>
            <a:off x="8796962" y="3508477"/>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58" name="Immagine 57"/>
          <p:cNvPicPr>
            <a:picLocks noChangeAspect="1"/>
          </p:cNvPicPr>
          <p:nvPr/>
        </p:nvPicPr>
        <p:blipFill>
          <a:blip r:embed="rId5"/>
          <a:stretch>
            <a:fillRect/>
          </a:stretch>
        </p:blipFill>
        <p:spPr>
          <a:xfrm>
            <a:off x="8874580" y="4648494"/>
            <a:ext cx="720000" cy="720000"/>
          </a:xfrm>
          <a:prstGeom prst="rect">
            <a:avLst/>
          </a:prstGeom>
        </p:spPr>
      </p:pic>
      <p:pic>
        <p:nvPicPr>
          <p:cNvPr id="29" name="Immagine 28"/>
          <p:cNvPicPr>
            <a:picLocks noChangeAspect="1"/>
          </p:cNvPicPr>
          <p:nvPr/>
        </p:nvPicPr>
        <p:blipFill>
          <a:blip r:embed="rId6"/>
          <a:stretch>
            <a:fillRect/>
          </a:stretch>
        </p:blipFill>
        <p:spPr>
          <a:xfrm>
            <a:off x="9936979" y="3670300"/>
            <a:ext cx="720000" cy="720000"/>
          </a:xfrm>
          <a:prstGeom prst="rect">
            <a:avLst/>
          </a:prstGeom>
        </p:spPr>
      </p:pic>
      <p:pic>
        <p:nvPicPr>
          <p:cNvPr id="34" name="Immagine 33"/>
          <p:cNvPicPr>
            <a:picLocks noChangeAspect="1"/>
          </p:cNvPicPr>
          <p:nvPr/>
        </p:nvPicPr>
        <p:blipFill>
          <a:blip r:embed="rId7"/>
          <a:stretch>
            <a:fillRect/>
          </a:stretch>
        </p:blipFill>
        <p:spPr>
          <a:xfrm>
            <a:off x="10907954" y="4651160"/>
            <a:ext cx="720000" cy="720000"/>
          </a:xfrm>
          <a:prstGeom prst="rect">
            <a:avLst/>
          </a:prstGeom>
        </p:spPr>
      </p:pic>
      <p:pic>
        <p:nvPicPr>
          <p:cNvPr id="35" name="Immagine 34"/>
          <p:cNvPicPr>
            <a:picLocks noChangeAspect="1"/>
          </p:cNvPicPr>
          <p:nvPr/>
        </p:nvPicPr>
        <p:blipFill>
          <a:blip r:embed="rId8"/>
          <a:stretch>
            <a:fillRect/>
          </a:stretch>
        </p:blipFill>
        <p:spPr>
          <a:xfrm>
            <a:off x="9936979" y="5590006"/>
            <a:ext cx="720000" cy="720000"/>
          </a:xfrm>
          <a:prstGeom prst="rect">
            <a:avLst/>
          </a:prstGeom>
        </p:spPr>
      </p:pic>
      <p:pic>
        <p:nvPicPr>
          <p:cNvPr id="59" name="Immagine 58"/>
          <p:cNvPicPr>
            <a:picLocks noChangeAspect="1"/>
          </p:cNvPicPr>
          <p:nvPr/>
        </p:nvPicPr>
        <p:blipFill>
          <a:blip r:embed="rId9"/>
          <a:stretch>
            <a:fillRect/>
          </a:stretch>
        </p:blipFill>
        <p:spPr>
          <a:xfrm>
            <a:off x="4080419" y="2411358"/>
            <a:ext cx="1142884" cy="774482"/>
          </a:xfrm>
          <a:prstGeom prst="rect">
            <a:avLst/>
          </a:prstGeom>
        </p:spPr>
      </p:pic>
      <p:pic>
        <p:nvPicPr>
          <p:cNvPr id="60" name="Immagine 59"/>
          <p:cNvPicPr>
            <a:picLocks noChangeAspect="1"/>
          </p:cNvPicPr>
          <p:nvPr/>
        </p:nvPicPr>
        <p:blipFill>
          <a:blip r:embed="rId9"/>
          <a:stretch>
            <a:fillRect/>
          </a:stretch>
        </p:blipFill>
        <p:spPr>
          <a:xfrm>
            <a:off x="7051860" y="2411358"/>
            <a:ext cx="1142884" cy="774482"/>
          </a:xfrm>
          <a:prstGeom prst="rect">
            <a:avLst/>
          </a:prstGeom>
        </p:spPr>
      </p:pic>
      <p:sp>
        <p:nvSpPr>
          <p:cNvPr id="61" name="Rectangle 92"/>
          <p:cNvSpPr/>
          <p:nvPr/>
        </p:nvSpPr>
        <p:spPr>
          <a:xfrm>
            <a:off x="365446" y="3443502"/>
            <a:ext cx="1409360" cy="338554"/>
          </a:xfrm>
          <a:prstGeom prst="rect">
            <a:avLst/>
          </a:prstGeom>
        </p:spPr>
        <p:txBody>
          <a:bodyPr wrap="none">
            <a:spAutoFit/>
          </a:bodyPr>
          <a:lstStyle/>
          <a:p>
            <a:r>
              <a:rPr lang="en-US" sz="1600" b="1" smtClean="0"/>
              <a:t>Home Domain</a:t>
            </a:r>
            <a:endParaRPr lang="en-US" sz="1600" b="1" dirty="0"/>
          </a:p>
        </p:txBody>
      </p:sp>
      <p:sp>
        <p:nvSpPr>
          <p:cNvPr id="62" name="Rectangle 92"/>
          <p:cNvSpPr/>
          <p:nvPr/>
        </p:nvSpPr>
        <p:spPr>
          <a:xfrm>
            <a:off x="5153306" y="1260385"/>
            <a:ext cx="2122632" cy="338554"/>
          </a:xfrm>
          <a:prstGeom prst="rect">
            <a:avLst/>
          </a:prstGeom>
        </p:spPr>
        <p:txBody>
          <a:bodyPr wrap="none">
            <a:spAutoFit/>
          </a:bodyPr>
          <a:lstStyle/>
          <a:p>
            <a:r>
              <a:rPr lang="en-US" sz="1600" b="1" dirty="0" smtClean="0"/>
              <a:t>Cloud </a:t>
            </a:r>
            <a:r>
              <a:rPr lang="en-US" sz="1600" b="1" smtClean="0"/>
              <a:t>Service Platform</a:t>
            </a:r>
            <a:endParaRPr lang="en-US" sz="1600" b="1" dirty="0"/>
          </a:p>
        </p:txBody>
      </p:sp>
    </p:spTree>
    <p:extLst>
      <p:ext uri="{BB962C8B-B14F-4D97-AF65-F5344CB8AC3E}">
        <p14:creationId xmlns:p14="http://schemas.microsoft.com/office/powerpoint/2010/main" val="206330883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97057" y="117148"/>
            <a:ext cx="8128000" cy="474780"/>
          </a:xfrm>
        </p:spPr>
        <p:txBody>
          <a:bodyPr>
            <a:normAutofit/>
          </a:bodyPr>
          <a:lstStyle/>
          <a:p>
            <a:r>
              <a:rPr lang="it-IT" sz="2000" dirty="0"/>
              <a:t>INDEX</a:t>
            </a:r>
          </a:p>
        </p:txBody>
      </p:sp>
      <p:grpSp>
        <p:nvGrpSpPr>
          <p:cNvPr id="6" name="Gruppo 5"/>
          <p:cNvGrpSpPr/>
          <p:nvPr/>
        </p:nvGrpSpPr>
        <p:grpSpPr>
          <a:xfrm>
            <a:off x="597057" y="1037415"/>
            <a:ext cx="8409951" cy="677108"/>
            <a:chOff x="597057" y="1373929"/>
            <a:chExt cx="8409951" cy="677108"/>
          </a:xfrm>
        </p:grpSpPr>
        <p:sp>
          <p:nvSpPr>
            <p:cNvPr id="3" name="Oval 4"/>
            <p:cNvSpPr/>
            <p:nvPr/>
          </p:nvSpPr>
          <p:spPr>
            <a:xfrm>
              <a:off x="597057" y="1373929"/>
              <a:ext cx="583664" cy="583664"/>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alibri Light" panose="020F0302020204030204" pitchFamily="34" charset="0"/>
                </a:rPr>
                <a:t>1</a:t>
              </a:r>
            </a:p>
          </p:txBody>
        </p:sp>
        <p:grpSp>
          <p:nvGrpSpPr>
            <p:cNvPr id="21" name="Gruppo 20"/>
            <p:cNvGrpSpPr/>
            <p:nvPr/>
          </p:nvGrpSpPr>
          <p:grpSpPr>
            <a:xfrm>
              <a:off x="1440588" y="1373929"/>
              <a:ext cx="7566420" cy="677108"/>
              <a:chOff x="1816157" y="1148260"/>
              <a:chExt cx="7566420" cy="677108"/>
            </a:xfrm>
          </p:grpSpPr>
          <p:sp>
            <p:nvSpPr>
              <p:cNvPr id="4" name="TextBox 5"/>
              <p:cNvSpPr txBox="1"/>
              <p:nvPr/>
            </p:nvSpPr>
            <p:spPr>
              <a:xfrm>
                <a:off x="1816157" y="1486814"/>
                <a:ext cx="7566420" cy="338554"/>
              </a:xfrm>
              <a:prstGeom prst="rect">
                <a:avLst/>
              </a:prstGeom>
              <a:noFill/>
            </p:spPr>
            <p:txBody>
              <a:bodyPr wrap="square" rtlCol="0">
                <a:spAutoFit/>
              </a:bodyPr>
              <a:lstStyle/>
              <a:p>
                <a:r>
                  <a:rPr lang="en-US" sz="1600" dirty="0">
                    <a:solidFill>
                      <a:schemeClr val="bg1">
                        <a:lumMod val="65000"/>
                      </a:schemeClr>
                    </a:solidFill>
                    <a:latin typeface="Calibri Light" panose="020F0302020204030204" pitchFamily="34" charset="0"/>
                    <a:ea typeface="Roboto Light" panose="02000000000000000000" pitchFamily="2" charset="0"/>
                  </a:rPr>
                  <a:t>A brief water flow classification and description with respect to our context.</a:t>
                </a:r>
              </a:p>
            </p:txBody>
          </p:sp>
          <p:sp>
            <p:nvSpPr>
              <p:cNvPr id="5" name="Rectangle 6"/>
              <p:cNvSpPr/>
              <p:nvPr/>
            </p:nvSpPr>
            <p:spPr>
              <a:xfrm>
                <a:off x="1816157" y="1148260"/>
                <a:ext cx="4899252" cy="338554"/>
              </a:xfrm>
              <a:prstGeom prst="rect">
                <a:avLst/>
              </a:prstGeom>
            </p:spPr>
            <p:txBody>
              <a:bodyPr wrap="square">
                <a:spAutoFit/>
              </a:bodyPr>
              <a:lstStyle/>
              <a:p>
                <a:r>
                  <a:rPr lang="en-US" sz="1600" b="1" dirty="0"/>
                  <a:t>WATER FLOWS </a:t>
                </a:r>
                <a:r>
                  <a:rPr lang="en-US" sz="1600" b="1" dirty="0" smtClean="0"/>
                  <a:t>CLASSIFICATION</a:t>
                </a:r>
                <a:r>
                  <a:rPr lang="en-US" sz="1600" b="1" dirty="0"/>
                  <a:t> </a:t>
                </a:r>
                <a:r>
                  <a:rPr lang="en-US" sz="1600" b="1" dirty="0" smtClean="0"/>
                  <a:t>AND </a:t>
                </a:r>
                <a:r>
                  <a:rPr lang="en-US" sz="1600" b="1" dirty="0"/>
                  <a:t>DESCRIPTION</a:t>
                </a:r>
              </a:p>
            </p:txBody>
          </p:sp>
        </p:grpSp>
      </p:grpSp>
      <p:grpSp>
        <p:nvGrpSpPr>
          <p:cNvPr id="7" name="Gruppo 6"/>
          <p:cNvGrpSpPr/>
          <p:nvPr/>
        </p:nvGrpSpPr>
        <p:grpSpPr>
          <a:xfrm>
            <a:off x="597057" y="2538281"/>
            <a:ext cx="8409951" cy="677108"/>
            <a:chOff x="597057" y="2360295"/>
            <a:chExt cx="8409951" cy="677108"/>
          </a:xfrm>
        </p:grpSpPr>
        <p:sp>
          <p:nvSpPr>
            <p:cNvPr id="22" name="Oval 4"/>
            <p:cNvSpPr/>
            <p:nvPr/>
          </p:nvSpPr>
          <p:spPr>
            <a:xfrm>
              <a:off x="597057" y="2360295"/>
              <a:ext cx="583664" cy="583664"/>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alibri Light" panose="020F0302020204030204" pitchFamily="34" charset="0"/>
                </a:rPr>
                <a:t>2</a:t>
              </a:r>
            </a:p>
          </p:txBody>
        </p:sp>
        <p:grpSp>
          <p:nvGrpSpPr>
            <p:cNvPr id="23" name="Gruppo 22"/>
            <p:cNvGrpSpPr/>
            <p:nvPr/>
          </p:nvGrpSpPr>
          <p:grpSpPr>
            <a:xfrm>
              <a:off x="1440588" y="2360295"/>
              <a:ext cx="7566420" cy="677108"/>
              <a:chOff x="1816157" y="1148260"/>
              <a:chExt cx="7566420" cy="677108"/>
            </a:xfrm>
          </p:grpSpPr>
          <p:sp>
            <p:nvSpPr>
              <p:cNvPr id="24" name="TextBox 5"/>
              <p:cNvSpPr txBox="1"/>
              <p:nvPr/>
            </p:nvSpPr>
            <p:spPr>
              <a:xfrm>
                <a:off x="1816157" y="1486814"/>
                <a:ext cx="7566420" cy="338554"/>
              </a:xfrm>
              <a:prstGeom prst="rect">
                <a:avLst/>
              </a:prstGeom>
              <a:noFill/>
            </p:spPr>
            <p:txBody>
              <a:bodyPr wrap="square" rtlCol="0">
                <a:spAutoFit/>
              </a:bodyPr>
              <a:lstStyle/>
              <a:p>
                <a:r>
                  <a:rPr lang="en-US" sz="1600" dirty="0">
                    <a:solidFill>
                      <a:schemeClr val="bg1">
                        <a:lumMod val="65000"/>
                      </a:schemeClr>
                    </a:solidFill>
                    <a:latin typeface="Calibri Light" panose="020F0302020204030204" pitchFamily="34" charset="0"/>
                    <a:ea typeface="Roboto Light" panose="02000000000000000000" pitchFamily="2" charset="0"/>
                  </a:rPr>
                  <a:t>Brief overview on flooding and its effects.</a:t>
                </a:r>
              </a:p>
            </p:txBody>
          </p:sp>
          <p:sp>
            <p:nvSpPr>
              <p:cNvPr id="25" name="Rectangle 6"/>
              <p:cNvSpPr/>
              <p:nvPr/>
            </p:nvSpPr>
            <p:spPr>
              <a:xfrm>
                <a:off x="1816157" y="1148260"/>
                <a:ext cx="4699064" cy="338554"/>
              </a:xfrm>
              <a:prstGeom prst="rect">
                <a:avLst/>
              </a:prstGeom>
            </p:spPr>
            <p:txBody>
              <a:bodyPr wrap="square">
                <a:spAutoFit/>
              </a:bodyPr>
              <a:lstStyle/>
              <a:p>
                <a:r>
                  <a:rPr lang="en-US" sz="1600" b="1" dirty="0"/>
                  <a:t>MAIN </a:t>
                </a:r>
                <a:r>
                  <a:rPr lang="en-US" sz="1600" b="1" dirty="0" smtClean="0"/>
                  <a:t>PROBLEMS: FLOOD</a:t>
                </a:r>
                <a:endParaRPr lang="en-US" sz="1600" b="1" dirty="0"/>
              </a:p>
            </p:txBody>
          </p:sp>
        </p:grpSp>
      </p:grpSp>
      <p:grpSp>
        <p:nvGrpSpPr>
          <p:cNvPr id="8" name="Gruppo 7"/>
          <p:cNvGrpSpPr/>
          <p:nvPr/>
        </p:nvGrpSpPr>
        <p:grpSpPr>
          <a:xfrm>
            <a:off x="597057" y="4039147"/>
            <a:ext cx="8409951" cy="677108"/>
            <a:chOff x="597057" y="3346661"/>
            <a:chExt cx="8409951" cy="677108"/>
          </a:xfrm>
        </p:grpSpPr>
        <p:sp>
          <p:nvSpPr>
            <p:cNvPr id="30" name="Oval 4"/>
            <p:cNvSpPr/>
            <p:nvPr/>
          </p:nvSpPr>
          <p:spPr>
            <a:xfrm>
              <a:off x="597057" y="3346661"/>
              <a:ext cx="583664" cy="583664"/>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alibri Light" panose="020F0302020204030204" pitchFamily="34" charset="0"/>
                </a:rPr>
                <a:t>3</a:t>
              </a:r>
            </a:p>
          </p:txBody>
        </p:sp>
        <p:grpSp>
          <p:nvGrpSpPr>
            <p:cNvPr id="31" name="Gruppo 30"/>
            <p:cNvGrpSpPr/>
            <p:nvPr/>
          </p:nvGrpSpPr>
          <p:grpSpPr>
            <a:xfrm>
              <a:off x="1440588" y="3346661"/>
              <a:ext cx="7566420" cy="677108"/>
              <a:chOff x="1816157" y="1148260"/>
              <a:chExt cx="7566420" cy="677108"/>
            </a:xfrm>
          </p:grpSpPr>
          <p:sp>
            <p:nvSpPr>
              <p:cNvPr id="32" name="TextBox 5"/>
              <p:cNvSpPr txBox="1"/>
              <p:nvPr/>
            </p:nvSpPr>
            <p:spPr>
              <a:xfrm>
                <a:off x="1816157" y="1486814"/>
                <a:ext cx="7566420" cy="338554"/>
              </a:xfrm>
              <a:prstGeom prst="rect">
                <a:avLst/>
              </a:prstGeom>
              <a:noFill/>
            </p:spPr>
            <p:txBody>
              <a:bodyPr wrap="square" rtlCol="0">
                <a:spAutoFit/>
              </a:bodyPr>
              <a:lstStyle/>
              <a:p>
                <a:r>
                  <a:rPr lang="en-US" sz="1600" dirty="0">
                    <a:solidFill>
                      <a:schemeClr val="bg1">
                        <a:lumMod val="65000"/>
                      </a:schemeClr>
                    </a:solidFill>
                    <a:latin typeface="Calibri Light" panose="020F0302020204030204" pitchFamily="34" charset="0"/>
                    <a:ea typeface="Roboto Light" panose="02000000000000000000" pitchFamily="2" charset="0"/>
                  </a:rPr>
                  <a:t>Brief overview on how can we prevent floods and associated </a:t>
                </a:r>
                <a:r>
                  <a:rPr lang="en-US" sz="1600" dirty="0" smtClean="0">
                    <a:solidFill>
                      <a:schemeClr val="bg1">
                        <a:lumMod val="65000"/>
                      </a:schemeClr>
                    </a:solidFill>
                    <a:latin typeface="Calibri Light" panose="020F0302020204030204" pitchFamily="34" charset="0"/>
                    <a:ea typeface="Roboto Light" panose="02000000000000000000" pitchFamily="2" charset="0"/>
                  </a:rPr>
                  <a:t>tools.</a:t>
                </a:r>
                <a:endParaRPr lang="en-US" sz="1600" dirty="0">
                  <a:solidFill>
                    <a:schemeClr val="bg1">
                      <a:lumMod val="65000"/>
                    </a:schemeClr>
                  </a:solidFill>
                  <a:latin typeface="Calibri Light" panose="020F0302020204030204" pitchFamily="34" charset="0"/>
                  <a:ea typeface="Roboto Light" panose="02000000000000000000" pitchFamily="2" charset="0"/>
                </a:endParaRPr>
              </a:p>
            </p:txBody>
          </p:sp>
          <p:sp>
            <p:nvSpPr>
              <p:cNvPr id="33" name="Rectangle 6"/>
              <p:cNvSpPr/>
              <p:nvPr/>
            </p:nvSpPr>
            <p:spPr>
              <a:xfrm>
                <a:off x="1816157" y="1148260"/>
                <a:ext cx="4578218" cy="338554"/>
              </a:xfrm>
              <a:prstGeom prst="rect">
                <a:avLst/>
              </a:prstGeom>
            </p:spPr>
            <p:txBody>
              <a:bodyPr wrap="square">
                <a:spAutoFit/>
              </a:bodyPr>
              <a:lstStyle/>
              <a:p>
                <a:r>
                  <a:rPr lang="en-US" sz="1600" b="1" dirty="0"/>
                  <a:t>PREVENT FLOODS</a:t>
                </a:r>
              </a:p>
            </p:txBody>
          </p:sp>
        </p:grpSp>
      </p:grpSp>
      <p:grpSp>
        <p:nvGrpSpPr>
          <p:cNvPr id="9" name="Gruppo 8"/>
          <p:cNvGrpSpPr/>
          <p:nvPr/>
        </p:nvGrpSpPr>
        <p:grpSpPr>
          <a:xfrm>
            <a:off x="597057" y="5540013"/>
            <a:ext cx="8409951" cy="677108"/>
            <a:chOff x="597057" y="4333027"/>
            <a:chExt cx="8409951" cy="677108"/>
          </a:xfrm>
        </p:grpSpPr>
        <p:sp>
          <p:nvSpPr>
            <p:cNvPr id="34" name="Oval 4"/>
            <p:cNvSpPr/>
            <p:nvPr/>
          </p:nvSpPr>
          <p:spPr>
            <a:xfrm>
              <a:off x="597057" y="4333027"/>
              <a:ext cx="583664" cy="583664"/>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alibri Light" panose="020F0302020204030204" pitchFamily="34" charset="0"/>
                </a:rPr>
                <a:t>4</a:t>
              </a:r>
            </a:p>
          </p:txBody>
        </p:sp>
        <p:grpSp>
          <p:nvGrpSpPr>
            <p:cNvPr id="35" name="Gruppo 34"/>
            <p:cNvGrpSpPr/>
            <p:nvPr/>
          </p:nvGrpSpPr>
          <p:grpSpPr>
            <a:xfrm>
              <a:off x="1440588" y="4333027"/>
              <a:ext cx="7566420" cy="677108"/>
              <a:chOff x="1816157" y="1148260"/>
              <a:chExt cx="7566420" cy="677108"/>
            </a:xfrm>
          </p:grpSpPr>
          <p:sp>
            <p:nvSpPr>
              <p:cNvPr id="36" name="TextBox 5"/>
              <p:cNvSpPr txBox="1"/>
              <p:nvPr/>
            </p:nvSpPr>
            <p:spPr>
              <a:xfrm>
                <a:off x="1816157" y="1486814"/>
                <a:ext cx="7566420" cy="338554"/>
              </a:xfrm>
              <a:prstGeom prst="rect">
                <a:avLst/>
              </a:prstGeom>
              <a:noFill/>
            </p:spPr>
            <p:txBody>
              <a:bodyPr wrap="square" rtlCol="0">
                <a:spAutoFit/>
              </a:bodyPr>
              <a:lstStyle/>
              <a:p>
                <a:r>
                  <a:rPr lang="en-US" sz="1600" dirty="0">
                    <a:solidFill>
                      <a:schemeClr val="bg1">
                        <a:lumMod val="65000"/>
                      </a:schemeClr>
                    </a:solidFill>
                    <a:latin typeface="Calibri Light" panose="020F0302020204030204" pitchFamily="34" charset="0"/>
                    <a:ea typeface="Roboto Light" panose="02000000000000000000" pitchFamily="2" charset="0"/>
                  </a:rPr>
                  <a:t>A brief overview on the structure of our </a:t>
                </a:r>
                <a:r>
                  <a:rPr lang="en-US" sz="1600" dirty="0" smtClean="0">
                    <a:solidFill>
                      <a:schemeClr val="bg1">
                        <a:lumMod val="65000"/>
                      </a:schemeClr>
                    </a:solidFill>
                    <a:latin typeface="Calibri Light" panose="020F0302020204030204" pitchFamily="34" charset="0"/>
                    <a:ea typeface="Roboto Light" panose="02000000000000000000" pitchFamily="2" charset="0"/>
                  </a:rPr>
                  <a:t>system.</a:t>
                </a:r>
                <a:endParaRPr lang="en-US" sz="1600" dirty="0">
                  <a:solidFill>
                    <a:schemeClr val="bg1">
                      <a:lumMod val="65000"/>
                    </a:schemeClr>
                  </a:solidFill>
                  <a:latin typeface="Calibri Light" panose="020F0302020204030204" pitchFamily="34" charset="0"/>
                  <a:ea typeface="Roboto Light" panose="02000000000000000000" pitchFamily="2" charset="0"/>
                </a:endParaRPr>
              </a:p>
            </p:txBody>
          </p:sp>
          <p:sp>
            <p:nvSpPr>
              <p:cNvPr id="37" name="Rectangle 6"/>
              <p:cNvSpPr/>
              <p:nvPr/>
            </p:nvSpPr>
            <p:spPr>
              <a:xfrm>
                <a:off x="1816157" y="1148260"/>
                <a:ext cx="4578218" cy="338554"/>
              </a:xfrm>
              <a:prstGeom prst="rect">
                <a:avLst/>
              </a:prstGeom>
            </p:spPr>
            <p:txBody>
              <a:bodyPr wrap="square">
                <a:spAutoFit/>
              </a:bodyPr>
              <a:lstStyle/>
              <a:p>
                <a:r>
                  <a:rPr lang="en-US" sz="1600" b="1" dirty="0"/>
                  <a:t>SMART WATER </a:t>
                </a:r>
                <a:r>
                  <a:rPr lang="en-US" sz="1600" b="1" dirty="0" smtClean="0"/>
                  <a:t>FLOWS MONITORING</a:t>
                </a:r>
                <a:endParaRPr lang="en-US" sz="1600" b="1" dirty="0"/>
              </a:p>
            </p:txBody>
          </p:sp>
        </p:grpSp>
      </p:grpSp>
      <p:sp>
        <p:nvSpPr>
          <p:cNvPr id="12" name="Segnaposto numero diapositiva 11"/>
          <p:cNvSpPr>
            <a:spLocks noGrp="1"/>
          </p:cNvSpPr>
          <p:nvPr>
            <p:ph type="sldNum" sz="quarter" idx="12"/>
          </p:nvPr>
        </p:nvSpPr>
        <p:spPr>
          <a:xfrm>
            <a:off x="8629200" y="173263"/>
            <a:ext cx="2844800" cy="365125"/>
          </a:xfrm>
        </p:spPr>
        <p:txBody>
          <a:bodyPr/>
          <a:lstStyle/>
          <a:p>
            <a:fld id="{C0A24E99-6E23-7342-83C3-45FDCBF45ED3}" type="slidenum">
              <a:rPr lang="it-IT" smtClean="0"/>
              <a:t>2</a:t>
            </a:fld>
            <a:endParaRPr lang="it-IT" dirty="0"/>
          </a:p>
        </p:txBody>
      </p:sp>
    </p:spTree>
    <p:extLst>
      <p:ext uri="{BB962C8B-B14F-4D97-AF65-F5344CB8AC3E}">
        <p14:creationId xmlns:p14="http://schemas.microsoft.com/office/powerpoint/2010/main" val="112513985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oneM2M PLATFORM</a:t>
            </a:r>
            <a:endParaRPr lang="en-US" sz="2000" dirty="0"/>
          </a:p>
        </p:txBody>
      </p:sp>
      <p:sp>
        <p:nvSpPr>
          <p:cNvPr id="5" name="Segnaposto numero diapositiva 4"/>
          <p:cNvSpPr>
            <a:spLocks noGrp="1"/>
          </p:cNvSpPr>
          <p:nvPr>
            <p:ph type="sldNum" sz="quarter" idx="11"/>
          </p:nvPr>
        </p:nvSpPr>
        <p:spPr/>
        <p:txBody>
          <a:bodyPr/>
          <a:lstStyle/>
          <a:p>
            <a:fld id="{C0A24E99-6E23-7342-83C3-45FDCBF45ED3}" type="slidenum">
              <a:rPr lang="it-IT" smtClean="0"/>
              <a:t>20</a:t>
            </a:fld>
            <a:endParaRPr lang="it-IT" dirty="0"/>
          </a:p>
        </p:txBody>
      </p:sp>
      <p:sp>
        <p:nvSpPr>
          <p:cNvPr id="18" name="Nuvola 17"/>
          <p:cNvSpPr/>
          <p:nvPr/>
        </p:nvSpPr>
        <p:spPr>
          <a:xfrm>
            <a:off x="4317909" y="819280"/>
            <a:ext cx="3793431" cy="2461846"/>
          </a:xfrm>
          <a:prstGeom prst="cloud">
            <a:avLst/>
          </a:prstGeom>
          <a:solidFill>
            <a:srgbClr val="FFFFCB"/>
          </a:solid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8" name="Immagine 27"/>
          <p:cNvPicPr>
            <a:picLocks noChangeAspect="1"/>
          </p:cNvPicPr>
          <p:nvPr/>
        </p:nvPicPr>
        <p:blipFill>
          <a:blip r:embed="rId3"/>
          <a:stretch>
            <a:fillRect/>
          </a:stretch>
        </p:blipFill>
        <p:spPr>
          <a:xfrm>
            <a:off x="5666512" y="1627430"/>
            <a:ext cx="1096221" cy="1096221"/>
          </a:xfrm>
          <a:prstGeom prst="rect">
            <a:avLst/>
          </a:prstGeom>
        </p:spPr>
      </p:pic>
      <p:sp>
        <p:nvSpPr>
          <p:cNvPr id="26" name="Ovale 25"/>
          <p:cNvSpPr>
            <a:spLocks noChangeAspect="1"/>
          </p:cNvSpPr>
          <p:nvPr/>
        </p:nvSpPr>
        <p:spPr>
          <a:xfrm>
            <a:off x="395004" y="3759153"/>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4" name="Gruppo 3"/>
          <p:cNvGrpSpPr>
            <a:grpSpLocks noChangeAspect="1"/>
          </p:cNvGrpSpPr>
          <p:nvPr/>
        </p:nvGrpSpPr>
        <p:grpSpPr>
          <a:xfrm>
            <a:off x="1625022" y="5814307"/>
            <a:ext cx="540000" cy="522342"/>
            <a:chOff x="797213" y="4529108"/>
            <a:chExt cx="1596968" cy="1741138"/>
          </a:xfrm>
        </p:grpSpPr>
        <p:grpSp>
          <p:nvGrpSpPr>
            <p:cNvPr id="21" name="Gruppo 20"/>
            <p:cNvGrpSpPr/>
            <p:nvPr/>
          </p:nvGrpSpPr>
          <p:grpSpPr>
            <a:xfrm>
              <a:off x="797213" y="4529108"/>
              <a:ext cx="1596968" cy="1741138"/>
              <a:chOff x="5347404" y="2144783"/>
              <a:chExt cx="3377654" cy="3682580"/>
            </a:xfrm>
          </p:grpSpPr>
          <p:sp>
            <p:nvSpPr>
              <p:cNvPr id="20" name="Rettangolo 19"/>
              <p:cNvSpPr/>
              <p:nvPr/>
            </p:nvSpPr>
            <p:spPr>
              <a:xfrm>
                <a:off x="5997845" y="2144783"/>
                <a:ext cx="2076772" cy="3682580"/>
              </a:xfrm>
              <a:prstGeom prst="rect">
                <a:avLst/>
              </a:prstGeom>
              <a:solidFill>
                <a:srgbClr val="97D6F0"/>
              </a:solidFill>
              <a:ln>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Rettangolo 30"/>
              <p:cNvSpPr/>
              <p:nvPr/>
            </p:nvSpPr>
            <p:spPr>
              <a:xfrm>
                <a:off x="8081901" y="2144783"/>
                <a:ext cx="643157" cy="3682580"/>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2" name="Rettangolo 31"/>
              <p:cNvSpPr/>
              <p:nvPr/>
            </p:nvSpPr>
            <p:spPr>
              <a:xfrm>
                <a:off x="5347404" y="2144783"/>
                <a:ext cx="650441" cy="3682580"/>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22" name="Gruppo 21"/>
            <p:cNvGrpSpPr>
              <a:grpSpLocks noChangeAspect="1"/>
            </p:cNvGrpSpPr>
            <p:nvPr/>
          </p:nvGrpSpPr>
          <p:grpSpPr>
            <a:xfrm rot="16200000">
              <a:off x="1018503" y="5309830"/>
              <a:ext cx="539370" cy="360000"/>
              <a:chOff x="5361792" y="4267553"/>
              <a:chExt cx="603971" cy="403118"/>
            </a:xfrm>
          </p:grpSpPr>
          <p:pic>
            <p:nvPicPr>
              <p:cNvPr id="33" name="Immagine 32"/>
              <p:cNvPicPr>
                <a:picLocks noChangeAspect="1"/>
              </p:cNvPicPr>
              <p:nvPr/>
            </p:nvPicPr>
            <p:blipFill rotWithShape="1">
              <a:blip r:embed="rId4"/>
              <a:srcRect t="20191"/>
              <a:stretch/>
            </p:blipFill>
            <p:spPr>
              <a:xfrm flipV="1">
                <a:off x="5486399" y="4387544"/>
                <a:ext cx="354755" cy="283127"/>
              </a:xfrm>
              <a:prstGeom prst="rect">
                <a:avLst/>
              </a:prstGeom>
            </p:spPr>
          </p:pic>
          <p:cxnSp>
            <p:nvCxnSpPr>
              <p:cNvPr id="37" name="Connettore 1 36"/>
              <p:cNvCxnSpPr/>
              <p:nvPr/>
            </p:nvCxnSpPr>
            <p:spPr>
              <a:xfrm>
                <a:off x="5361792" y="4267553"/>
                <a:ext cx="603971"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39" name="Gruppo 38"/>
            <p:cNvGrpSpPr>
              <a:grpSpLocks noChangeAspect="1"/>
            </p:cNvGrpSpPr>
            <p:nvPr/>
          </p:nvGrpSpPr>
          <p:grpSpPr>
            <a:xfrm rot="5400000">
              <a:off x="1637940" y="5304121"/>
              <a:ext cx="537420" cy="360000"/>
              <a:chOff x="5361792" y="4267553"/>
              <a:chExt cx="603971" cy="403118"/>
            </a:xfrm>
          </p:grpSpPr>
          <p:pic>
            <p:nvPicPr>
              <p:cNvPr id="40" name="Immagine 39"/>
              <p:cNvPicPr>
                <a:picLocks noChangeAspect="1"/>
              </p:cNvPicPr>
              <p:nvPr/>
            </p:nvPicPr>
            <p:blipFill rotWithShape="1">
              <a:blip r:embed="rId4"/>
              <a:srcRect t="20191"/>
              <a:stretch/>
            </p:blipFill>
            <p:spPr>
              <a:xfrm flipV="1">
                <a:off x="5486399" y="4387544"/>
                <a:ext cx="354755" cy="283127"/>
              </a:xfrm>
              <a:prstGeom prst="rect">
                <a:avLst/>
              </a:prstGeom>
            </p:spPr>
          </p:pic>
          <p:cxnSp>
            <p:nvCxnSpPr>
              <p:cNvPr id="41" name="Connettore 1 40"/>
              <p:cNvCxnSpPr/>
              <p:nvPr/>
            </p:nvCxnSpPr>
            <p:spPr>
              <a:xfrm>
                <a:off x="5361792" y="4267553"/>
                <a:ext cx="603971"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grpSp>
        <p:nvGrpSpPr>
          <p:cNvPr id="6" name="Gruppo 5"/>
          <p:cNvGrpSpPr>
            <a:grpSpLocks noChangeAspect="1"/>
          </p:cNvGrpSpPr>
          <p:nvPr/>
        </p:nvGrpSpPr>
        <p:grpSpPr>
          <a:xfrm>
            <a:off x="1625022" y="4031135"/>
            <a:ext cx="540000" cy="358044"/>
            <a:chOff x="311563" y="2020569"/>
            <a:chExt cx="2967668" cy="1967697"/>
          </a:xfrm>
        </p:grpSpPr>
        <p:grpSp>
          <p:nvGrpSpPr>
            <p:cNvPr id="8" name="Gruppo 7"/>
            <p:cNvGrpSpPr/>
            <p:nvPr/>
          </p:nvGrpSpPr>
          <p:grpSpPr>
            <a:xfrm>
              <a:off x="311563" y="3059353"/>
              <a:ext cx="2967666" cy="626814"/>
              <a:chOff x="187149" y="4125353"/>
              <a:chExt cx="10876944" cy="2297370"/>
            </a:xfrm>
          </p:grpSpPr>
          <p:sp>
            <p:nvSpPr>
              <p:cNvPr id="2" name="Rettangolo 1"/>
              <p:cNvSpPr/>
              <p:nvPr/>
            </p:nvSpPr>
            <p:spPr>
              <a:xfrm>
                <a:off x="187150" y="4278191"/>
                <a:ext cx="10876943" cy="2144532"/>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p:cNvSpPr/>
              <p:nvPr/>
            </p:nvSpPr>
            <p:spPr>
              <a:xfrm>
                <a:off x="187149" y="4125353"/>
                <a:ext cx="10876943" cy="6072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Figura a mano libera 2"/>
              <p:cNvSpPr/>
              <p:nvPr/>
            </p:nvSpPr>
            <p:spPr>
              <a:xfrm>
                <a:off x="250212" y="4295176"/>
                <a:ext cx="10813881" cy="467030"/>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16" name="Gruppo 15"/>
            <p:cNvGrpSpPr/>
            <p:nvPr/>
          </p:nvGrpSpPr>
          <p:grpSpPr>
            <a:xfrm>
              <a:off x="797213" y="2020569"/>
              <a:ext cx="603971" cy="1665595"/>
              <a:chOff x="1812168" y="2391955"/>
              <a:chExt cx="1030778" cy="2842618"/>
            </a:xfrm>
          </p:grpSpPr>
          <p:grpSp>
            <p:nvGrpSpPr>
              <p:cNvPr id="12" name="Gruppo 11"/>
              <p:cNvGrpSpPr/>
              <p:nvPr/>
            </p:nvGrpSpPr>
            <p:grpSpPr>
              <a:xfrm>
                <a:off x="2237497" y="2603944"/>
                <a:ext cx="605449" cy="605449"/>
                <a:chOff x="1190100" y="1505987"/>
                <a:chExt cx="4376190" cy="4376189"/>
              </a:xfrm>
            </p:grpSpPr>
            <p:pic>
              <p:nvPicPr>
                <p:cNvPr id="9" name="Immagine 8"/>
                <p:cNvPicPr>
                  <a:picLocks noChangeAspect="1"/>
                </p:cNvPicPr>
                <p:nvPr/>
              </p:nvPicPr>
              <p:blipFill rotWithShape="1">
                <a:blip r:embed="rId4"/>
                <a:srcRect b="79809"/>
                <a:stretch/>
              </p:blipFill>
              <p:spPr>
                <a:xfrm>
                  <a:off x="1190100" y="1505987"/>
                  <a:ext cx="4376189" cy="883595"/>
                </a:xfrm>
                <a:prstGeom prst="rect">
                  <a:avLst/>
                </a:prstGeom>
              </p:spPr>
            </p:pic>
            <p:pic>
              <p:nvPicPr>
                <p:cNvPr id="10" name="Immagine 9"/>
                <p:cNvPicPr>
                  <a:picLocks noChangeAspect="1"/>
                </p:cNvPicPr>
                <p:nvPr/>
              </p:nvPicPr>
              <p:blipFill rotWithShape="1">
                <a:blip r:embed="rId4"/>
                <a:srcRect t="20191"/>
                <a:stretch/>
              </p:blipFill>
              <p:spPr>
                <a:xfrm flipV="1">
                  <a:off x="1190101" y="2389582"/>
                  <a:ext cx="4376189" cy="3492594"/>
                </a:xfrm>
                <a:prstGeom prst="rect">
                  <a:avLst/>
                </a:prstGeom>
              </p:spPr>
            </p:pic>
          </p:grpSp>
          <p:cxnSp>
            <p:nvCxnSpPr>
              <p:cNvPr id="11" name="Connettore 1 10"/>
              <p:cNvCxnSpPr/>
              <p:nvPr/>
            </p:nvCxnSpPr>
            <p:spPr>
              <a:xfrm>
                <a:off x="1812168" y="2391955"/>
                <a:ext cx="0" cy="2842618"/>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p:nvCxnSpPr>
            <p:spPr>
              <a:xfrm>
                <a:off x="1812168" y="2603944"/>
                <a:ext cx="1030778" cy="0"/>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44" name="Rettangolo 43"/>
            <p:cNvSpPr/>
            <p:nvPr/>
          </p:nvSpPr>
          <p:spPr>
            <a:xfrm rot="16200000">
              <a:off x="1643353" y="2352389"/>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15" name="Gruppo 14"/>
          <p:cNvGrpSpPr>
            <a:grpSpLocks noChangeAspect="1"/>
          </p:cNvGrpSpPr>
          <p:nvPr/>
        </p:nvGrpSpPr>
        <p:grpSpPr>
          <a:xfrm>
            <a:off x="1251123" y="4831743"/>
            <a:ext cx="1287798" cy="540000"/>
            <a:chOff x="4088509" y="4980082"/>
            <a:chExt cx="3915357" cy="1641652"/>
          </a:xfrm>
        </p:grpSpPr>
        <p:grpSp>
          <p:nvGrpSpPr>
            <p:cNvPr id="54" name="Gruppo 53"/>
            <p:cNvGrpSpPr>
              <a:grpSpLocks noChangeAspect="1"/>
            </p:cNvGrpSpPr>
            <p:nvPr/>
          </p:nvGrpSpPr>
          <p:grpSpPr>
            <a:xfrm>
              <a:off x="4088509" y="4980082"/>
              <a:ext cx="1800000" cy="1641652"/>
              <a:chOff x="8786870" y="1405650"/>
              <a:chExt cx="2967670" cy="2706601"/>
            </a:xfrm>
          </p:grpSpPr>
          <p:sp>
            <p:nvSpPr>
              <p:cNvPr id="47" name="Rettangolo 46"/>
              <p:cNvSpPr/>
              <p:nvPr/>
            </p:nvSpPr>
            <p:spPr>
              <a:xfrm>
                <a:off x="8786872" y="3225038"/>
                <a:ext cx="2967666" cy="585114"/>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8" name="Rettangolo 47"/>
              <p:cNvSpPr/>
              <p:nvPr/>
            </p:nvSpPr>
            <p:spPr>
              <a:xfrm rot="16200000">
                <a:off x="10118662" y="2476374"/>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9" name="Figura a mano libera 48"/>
              <p:cNvSpPr/>
              <p:nvPr/>
            </p:nvSpPr>
            <p:spPr>
              <a:xfrm>
                <a:off x="8786870" y="3105687"/>
                <a:ext cx="2950460" cy="127424"/>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50" name="Connettore 1 49"/>
              <p:cNvCxnSpPr/>
              <p:nvPr/>
            </p:nvCxnSpPr>
            <p:spPr>
              <a:xfrm>
                <a:off x="10270122" y="1405650"/>
                <a:ext cx="0" cy="1739265"/>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3" name="Gruppo 52"/>
            <p:cNvGrpSpPr>
              <a:grpSpLocks noChangeAspect="1"/>
            </p:cNvGrpSpPr>
            <p:nvPr/>
          </p:nvGrpSpPr>
          <p:grpSpPr>
            <a:xfrm>
              <a:off x="6203866" y="5507546"/>
              <a:ext cx="1800000" cy="1114188"/>
              <a:chOff x="5052290" y="2275282"/>
              <a:chExt cx="2967670" cy="1836969"/>
            </a:xfrm>
          </p:grpSpPr>
          <p:sp>
            <p:nvSpPr>
              <p:cNvPr id="42" name="Rettangolo 41"/>
              <p:cNvSpPr/>
              <p:nvPr/>
            </p:nvSpPr>
            <p:spPr>
              <a:xfrm>
                <a:off x="5052292" y="3225038"/>
                <a:ext cx="2967666" cy="585114"/>
              </a:xfrm>
              <a:prstGeom prst="rect">
                <a:avLst/>
              </a:prstGeom>
              <a:solidFill>
                <a:srgbClr val="97D6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Rettangolo 42"/>
              <p:cNvSpPr/>
              <p:nvPr/>
            </p:nvSpPr>
            <p:spPr>
              <a:xfrm rot="16200000">
                <a:off x="6384082" y="2476374"/>
                <a:ext cx="304087" cy="2967668"/>
              </a:xfrm>
              <a:prstGeom prst="rect">
                <a:avLst/>
              </a:prstGeom>
              <a:solidFill>
                <a:srgbClr val="AB7942"/>
              </a:solidFill>
              <a:ln>
                <a:solidFill>
                  <a:srgbClr val="AB79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5" name="Figura a mano libera 44"/>
              <p:cNvSpPr/>
              <p:nvPr/>
            </p:nvSpPr>
            <p:spPr>
              <a:xfrm>
                <a:off x="5052290" y="3105687"/>
                <a:ext cx="2950460" cy="127424"/>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0" name="Rettangolo 29"/>
              <p:cNvSpPr/>
              <p:nvPr/>
            </p:nvSpPr>
            <p:spPr>
              <a:xfrm>
                <a:off x="6535543" y="2398816"/>
                <a:ext cx="1467207" cy="11072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1" name="Figura a mano libera 50"/>
              <p:cNvSpPr/>
              <p:nvPr/>
            </p:nvSpPr>
            <p:spPr>
              <a:xfrm>
                <a:off x="6655714" y="3428672"/>
                <a:ext cx="1347036" cy="119341"/>
              </a:xfrm>
              <a:custGeom>
                <a:avLst/>
                <a:gdLst>
                  <a:gd name="connsiteX0" fmla="*/ 0 w 10298809"/>
                  <a:gd name="connsiteY0" fmla="*/ 499390 h 499390"/>
                  <a:gd name="connsiteX1" fmla="*/ 995680 w 10298809"/>
                  <a:gd name="connsiteY1" fmla="*/ 194590 h 499390"/>
                  <a:gd name="connsiteX2" fmla="*/ 1701074 w 10298809"/>
                  <a:gd name="connsiteY2" fmla="*/ 440277 h 499390"/>
                  <a:gd name="connsiteX3" fmla="*/ 3351744 w 10298809"/>
                  <a:gd name="connsiteY3" fmla="*/ 202771 h 499390"/>
                  <a:gd name="connsiteX4" fmla="*/ 4396773 w 10298809"/>
                  <a:gd name="connsiteY4" fmla="*/ 452153 h 499390"/>
                  <a:gd name="connsiteX5" fmla="*/ 6023692 w 10298809"/>
                  <a:gd name="connsiteY5" fmla="*/ 84018 h 499390"/>
                  <a:gd name="connsiteX6" fmla="*/ 7163724 w 10298809"/>
                  <a:gd name="connsiteY6" fmla="*/ 345275 h 499390"/>
                  <a:gd name="connsiteX7" fmla="*/ 9028150 w 10298809"/>
                  <a:gd name="connsiteY7" fmla="*/ 890 h 499390"/>
                  <a:gd name="connsiteX8" fmla="*/ 10298809 w 10298809"/>
                  <a:gd name="connsiteY8" fmla="*/ 238397 h 499390"/>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375791 h 498561"/>
                  <a:gd name="connsiteX0" fmla="*/ 0 w 10298809"/>
                  <a:gd name="connsiteY0" fmla="*/ 498561 h 498561"/>
                  <a:gd name="connsiteX1" fmla="*/ 995680 w 10298809"/>
                  <a:gd name="connsiteY1" fmla="*/ 193761 h 498561"/>
                  <a:gd name="connsiteX2" fmla="*/ 1701074 w 10298809"/>
                  <a:gd name="connsiteY2" fmla="*/ 439448 h 498561"/>
                  <a:gd name="connsiteX3" fmla="*/ 3351744 w 10298809"/>
                  <a:gd name="connsiteY3" fmla="*/ 201942 h 498561"/>
                  <a:gd name="connsiteX4" fmla="*/ 4396773 w 10298809"/>
                  <a:gd name="connsiteY4" fmla="*/ 451324 h 498561"/>
                  <a:gd name="connsiteX5" fmla="*/ 6023692 w 10298809"/>
                  <a:gd name="connsiteY5" fmla="*/ 83189 h 498561"/>
                  <a:gd name="connsiteX6" fmla="*/ 7163724 w 10298809"/>
                  <a:gd name="connsiteY6" fmla="*/ 344446 h 498561"/>
                  <a:gd name="connsiteX7" fmla="*/ 9028150 w 10298809"/>
                  <a:gd name="connsiteY7" fmla="*/ 61 h 498561"/>
                  <a:gd name="connsiteX8" fmla="*/ 10298809 w 10298809"/>
                  <a:gd name="connsiteY8" fmla="*/ 454618 h 498561"/>
                  <a:gd name="connsiteX0" fmla="*/ 0 w 10298809"/>
                  <a:gd name="connsiteY0" fmla="*/ 545857 h 545857"/>
                  <a:gd name="connsiteX1" fmla="*/ 995680 w 10298809"/>
                  <a:gd name="connsiteY1" fmla="*/ 193761 h 545857"/>
                  <a:gd name="connsiteX2" fmla="*/ 1701074 w 10298809"/>
                  <a:gd name="connsiteY2" fmla="*/ 439448 h 545857"/>
                  <a:gd name="connsiteX3" fmla="*/ 3351744 w 10298809"/>
                  <a:gd name="connsiteY3" fmla="*/ 201942 h 545857"/>
                  <a:gd name="connsiteX4" fmla="*/ 4396773 w 10298809"/>
                  <a:gd name="connsiteY4" fmla="*/ 451324 h 545857"/>
                  <a:gd name="connsiteX5" fmla="*/ 6023692 w 10298809"/>
                  <a:gd name="connsiteY5" fmla="*/ 83189 h 545857"/>
                  <a:gd name="connsiteX6" fmla="*/ 7163724 w 10298809"/>
                  <a:gd name="connsiteY6" fmla="*/ 344446 h 545857"/>
                  <a:gd name="connsiteX7" fmla="*/ 9028150 w 10298809"/>
                  <a:gd name="connsiteY7" fmla="*/ 61 h 545857"/>
                  <a:gd name="connsiteX8" fmla="*/ 10298809 w 10298809"/>
                  <a:gd name="connsiteY8" fmla="*/ 454618 h 545857"/>
                  <a:gd name="connsiteX0" fmla="*/ 0 w 10254026"/>
                  <a:gd name="connsiteY0" fmla="*/ 388202 h 454618"/>
                  <a:gd name="connsiteX1" fmla="*/ 950897 w 10254026"/>
                  <a:gd name="connsiteY1" fmla="*/ 193761 h 454618"/>
                  <a:gd name="connsiteX2" fmla="*/ 1656291 w 10254026"/>
                  <a:gd name="connsiteY2" fmla="*/ 439448 h 454618"/>
                  <a:gd name="connsiteX3" fmla="*/ 3306961 w 10254026"/>
                  <a:gd name="connsiteY3" fmla="*/ 201942 h 454618"/>
                  <a:gd name="connsiteX4" fmla="*/ 4351990 w 10254026"/>
                  <a:gd name="connsiteY4" fmla="*/ 451324 h 454618"/>
                  <a:gd name="connsiteX5" fmla="*/ 5978909 w 10254026"/>
                  <a:gd name="connsiteY5" fmla="*/ 83189 h 454618"/>
                  <a:gd name="connsiteX6" fmla="*/ 7118941 w 10254026"/>
                  <a:gd name="connsiteY6" fmla="*/ 344446 h 454618"/>
                  <a:gd name="connsiteX7" fmla="*/ 8983367 w 10254026"/>
                  <a:gd name="connsiteY7" fmla="*/ 61 h 454618"/>
                  <a:gd name="connsiteX8" fmla="*/ 10254026 w 10254026"/>
                  <a:gd name="connsiteY8" fmla="*/ 454618 h 454618"/>
                  <a:gd name="connsiteX0" fmla="*/ 0 w 10239099"/>
                  <a:gd name="connsiteY0" fmla="*/ 467030 h 467030"/>
                  <a:gd name="connsiteX1" fmla="*/ 935970 w 10239099"/>
                  <a:gd name="connsiteY1" fmla="*/ 193761 h 467030"/>
                  <a:gd name="connsiteX2" fmla="*/ 1641364 w 10239099"/>
                  <a:gd name="connsiteY2" fmla="*/ 439448 h 467030"/>
                  <a:gd name="connsiteX3" fmla="*/ 3292034 w 10239099"/>
                  <a:gd name="connsiteY3" fmla="*/ 201942 h 467030"/>
                  <a:gd name="connsiteX4" fmla="*/ 4337063 w 10239099"/>
                  <a:gd name="connsiteY4" fmla="*/ 451324 h 467030"/>
                  <a:gd name="connsiteX5" fmla="*/ 5963982 w 10239099"/>
                  <a:gd name="connsiteY5" fmla="*/ 83189 h 467030"/>
                  <a:gd name="connsiteX6" fmla="*/ 7104014 w 10239099"/>
                  <a:gd name="connsiteY6" fmla="*/ 344446 h 467030"/>
                  <a:gd name="connsiteX7" fmla="*/ 8968440 w 10239099"/>
                  <a:gd name="connsiteY7" fmla="*/ 61 h 467030"/>
                  <a:gd name="connsiteX8" fmla="*/ 10239099 w 10239099"/>
                  <a:gd name="connsiteY8" fmla="*/ 454618 h 4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099" h="467030">
                    <a:moveTo>
                      <a:pt x="0" y="467030"/>
                    </a:moveTo>
                    <a:cubicBezTo>
                      <a:pt x="356084" y="319556"/>
                      <a:pt x="662409" y="198358"/>
                      <a:pt x="935970" y="193761"/>
                    </a:cubicBezTo>
                    <a:cubicBezTo>
                      <a:pt x="1209531" y="189164"/>
                      <a:pt x="1248687" y="438084"/>
                      <a:pt x="1641364" y="439448"/>
                    </a:cubicBezTo>
                    <a:cubicBezTo>
                      <a:pt x="2034041" y="440811"/>
                      <a:pt x="2842751" y="199963"/>
                      <a:pt x="3292034" y="201942"/>
                    </a:cubicBezTo>
                    <a:cubicBezTo>
                      <a:pt x="3741317" y="203921"/>
                      <a:pt x="3891738" y="471116"/>
                      <a:pt x="4337063" y="451324"/>
                    </a:cubicBezTo>
                    <a:cubicBezTo>
                      <a:pt x="4782388" y="431532"/>
                      <a:pt x="5502824" y="101002"/>
                      <a:pt x="5963982" y="83189"/>
                    </a:cubicBezTo>
                    <a:cubicBezTo>
                      <a:pt x="6425141" y="65376"/>
                      <a:pt x="6603271" y="358301"/>
                      <a:pt x="7104014" y="344446"/>
                    </a:cubicBezTo>
                    <a:cubicBezTo>
                      <a:pt x="7604757" y="330591"/>
                      <a:pt x="8445926" y="-5163"/>
                      <a:pt x="8968440" y="61"/>
                    </a:cubicBezTo>
                    <a:cubicBezTo>
                      <a:pt x="9490954" y="5285"/>
                      <a:pt x="10239099" y="454618"/>
                      <a:pt x="10239099" y="454618"/>
                    </a:cubicBezTo>
                  </a:path>
                </a:pathLst>
              </a:custGeom>
              <a:solidFill>
                <a:srgbClr val="97D6F0"/>
              </a:solidFill>
              <a:ln w="63500">
                <a:solidFill>
                  <a:srgbClr val="97D6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46" name="Connettore 1 45"/>
              <p:cNvCxnSpPr/>
              <p:nvPr/>
            </p:nvCxnSpPr>
            <p:spPr>
              <a:xfrm>
                <a:off x="6535543" y="2275282"/>
                <a:ext cx="0" cy="1739265"/>
              </a:xfrm>
              <a:prstGeom prst="line">
                <a:avLst/>
              </a:prstGeom>
              <a:ln w="50800">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sp>
        <p:nvSpPr>
          <p:cNvPr id="55" name="Ovale 54"/>
          <p:cNvSpPr>
            <a:spLocks noChangeAspect="1"/>
          </p:cNvSpPr>
          <p:nvPr/>
        </p:nvSpPr>
        <p:spPr>
          <a:xfrm>
            <a:off x="2284261" y="3462742"/>
            <a:ext cx="1156125" cy="1156125"/>
          </a:xfrm>
          <a:prstGeom prst="ellipse">
            <a:avLst/>
          </a:prstGeom>
          <a:solidFill>
            <a:schemeClr val="accent3"/>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smtClean="0">
                <a:solidFill>
                  <a:schemeClr val="bg1"/>
                </a:solidFill>
              </a:rPr>
              <a:t>GW</a:t>
            </a:r>
            <a:endParaRPr lang="it-IT" dirty="0">
              <a:solidFill>
                <a:schemeClr val="bg1"/>
              </a:solidFill>
            </a:endParaRPr>
          </a:p>
        </p:txBody>
      </p:sp>
      <p:sp>
        <p:nvSpPr>
          <p:cNvPr id="57" name="Ovale 56"/>
          <p:cNvSpPr>
            <a:spLocks noChangeAspect="1"/>
          </p:cNvSpPr>
          <p:nvPr/>
        </p:nvSpPr>
        <p:spPr>
          <a:xfrm>
            <a:off x="8796962" y="3508477"/>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34" name="Immagine 33"/>
          <p:cNvPicPr>
            <a:picLocks noChangeAspect="1"/>
          </p:cNvPicPr>
          <p:nvPr/>
        </p:nvPicPr>
        <p:blipFill>
          <a:blip r:embed="rId5"/>
          <a:stretch>
            <a:fillRect/>
          </a:stretch>
        </p:blipFill>
        <p:spPr>
          <a:xfrm>
            <a:off x="9292394" y="4000660"/>
            <a:ext cx="2009169" cy="2009169"/>
          </a:xfrm>
          <a:prstGeom prst="rect">
            <a:avLst/>
          </a:prstGeom>
        </p:spPr>
      </p:pic>
      <p:sp>
        <p:nvSpPr>
          <p:cNvPr id="61" name="Rectangle 92"/>
          <p:cNvSpPr/>
          <p:nvPr/>
        </p:nvSpPr>
        <p:spPr>
          <a:xfrm>
            <a:off x="365446" y="3443502"/>
            <a:ext cx="1026948" cy="338554"/>
          </a:xfrm>
          <a:prstGeom prst="rect">
            <a:avLst/>
          </a:prstGeom>
        </p:spPr>
        <p:txBody>
          <a:bodyPr wrap="none">
            <a:spAutoFit/>
          </a:bodyPr>
          <a:lstStyle/>
          <a:p>
            <a:r>
              <a:rPr lang="en-US" sz="1600" b="1" dirty="0" smtClean="0"/>
              <a:t>6LoWPAN</a:t>
            </a:r>
            <a:endParaRPr lang="en-US" sz="1600" b="1" dirty="0"/>
          </a:p>
        </p:txBody>
      </p:sp>
      <p:sp>
        <p:nvSpPr>
          <p:cNvPr id="62" name="Rectangle 92"/>
          <p:cNvSpPr/>
          <p:nvPr/>
        </p:nvSpPr>
        <p:spPr>
          <a:xfrm>
            <a:off x="5153306" y="1260385"/>
            <a:ext cx="2122632" cy="338554"/>
          </a:xfrm>
          <a:prstGeom prst="rect">
            <a:avLst/>
          </a:prstGeom>
        </p:spPr>
        <p:txBody>
          <a:bodyPr wrap="none">
            <a:spAutoFit/>
          </a:bodyPr>
          <a:lstStyle/>
          <a:p>
            <a:r>
              <a:rPr lang="en-US" sz="1600" b="1" dirty="0" smtClean="0"/>
              <a:t>Cloud </a:t>
            </a:r>
            <a:r>
              <a:rPr lang="en-US" sz="1600" b="1" smtClean="0"/>
              <a:t>Service Platform</a:t>
            </a:r>
            <a:endParaRPr lang="en-US" sz="1600" b="1" dirty="0"/>
          </a:p>
        </p:txBody>
      </p:sp>
      <p:cxnSp>
        <p:nvCxnSpPr>
          <p:cNvPr id="58" name="Connettore 7 57"/>
          <p:cNvCxnSpPr>
            <a:stCxn id="28" idx="1"/>
            <a:endCxn id="55" idx="0"/>
          </p:cNvCxnSpPr>
          <p:nvPr/>
        </p:nvCxnSpPr>
        <p:spPr>
          <a:xfrm rot="10800000" flipV="1">
            <a:off x="2862324" y="2175540"/>
            <a:ext cx="2804188" cy="1287201"/>
          </a:xfrm>
          <a:prstGeom prst="curvedConnector2">
            <a:avLst/>
          </a:prstGeom>
          <a:ln w="63500">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onnettore 7 62"/>
          <p:cNvCxnSpPr>
            <a:stCxn id="28" idx="3"/>
            <a:endCxn id="57" idx="0"/>
          </p:cNvCxnSpPr>
          <p:nvPr/>
        </p:nvCxnSpPr>
        <p:spPr>
          <a:xfrm>
            <a:off x="6762733" y="2175541"/>
            <a:ext cx="3534247" cy="1332936"/>
          </a:xfrm>
          <a:prstGeom prst="curvedConnector2">
            <a:avLst/>
          </a:prstGeom>
          <a:ln w="63500">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465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oneM2M PLATFORM</a:t>
            </a:r>
            <a:endParaRPr lang="en-US" sz="2000" dirty="0"/>
          </a:p>
        </p:txBody>
      </p:sp>
      <p:sp>
        <p:nvSpPr>
          <p:cNvPr id="5" name="Segnaposto numero diapositiva 4"/>
          <p:cNvSpPr>
            <a:spLocks noGrp="1"/>
          </p:cNvSpPr>
          <p:nvPr>
            <p:ph type="sldNum" sz="quarter" idx="11"/>
          </p:nvPr>
        </p:nvSpPr>
        <p:spPr/>
        <p:txBody>
          <a:bodyPr/>
          <a:lstStyle/>
          <a:p>
            <a:fld id="{C0A24E99-6E23-7342-83C3-45FDCBF45ED3}" type="slidenum">
              <a:rPr lang="it-IT" smtClean="0"/>
              <a:t>21</a:t>
            </a:fld>
            <a:endParaRPr lang="it-IT" dirty="0"/>
          </a:p>
        </p:txBody>
      </p:sp>
      <p:sp>
        <p:nvSpPr>
          <p:cNvPr id="18" name="Nuvola 17"/>
          <p:cNvSpPr/>
          <p:nvPr/>
        </p:nvSpPr>
        <p:spPr>
          <a:xfrm>
            <a:off x="4317909" y="819280"/>
            <a:ext cx="3793431" cy="2461846"/>
          </a:xfrm>
          <a:prstGeom prst="cloud">
            <a:avLst/>
          </a:prstGeom>
          <a:solidFill>
            <a:srgbClr val="FFFFCB"/>
          </a:solid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8" name="Immagine 27"/>
          <p:cNvPicPr>
            <a:picLocks noChangeAspect="1"/>
          </p:cNvPicPr>
          <p:nvPr/>
        </p:nvPicPr>
        <p:blipFill>
          <a:blip r:embed="rId3"/>
          <a:stretch>
            <a:fillRect/>
          </a:stretch>
        </p:blipFill>
        <p:spPr>
          <a:xfrm>
            <a:off x="5800622" y="1630800"/>
            <a:ext cx="827999" cy="827999"/>
          </a:xfrm>
          <a:prstGeom prst="rect">
            <a:avLst/>
          </a:prstGeom>
        </p:spPr>
      </p:pic>
      <p:sp>
        <p:nvSpPr>
          <p:cNvPr id="26" name="Ovale 25"/>
          <p:cNvSpPr>
            <a:spLocks noChangeAspect="1"/>
          </p:cNvSpPr>
          <p:nvPr/>
        </p:nvSpPr>
        <p:spPr>
          <a:xfrm>
            <a:off x="395004" y="3759153"/>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7" name="Ovale 56"/>
          <p:cNvSpPr>
            <a:spLocks noChangeAspect="1"/>
          </p:cNvSpPr>
          <p:nvPr/>
        </p:nvSpPr>
        <p:spPr>
          <a:xfrm>
            <a:off x="8796962" y="3508477"/>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1" name="Rectangle 92"/>
          <p:cNvSpPr/>
          <p:nvPr/>
        </p:nvSpPr>
        <p:spPr>
          <a:xfrm>
            <a:off x="365446" y="3443502"/>
            <a:ext cx="1026948" cy="338554"/>
          </a:xfrm>
          <a:prstGeom prst="rect">
            <a:avLst/>
          </a:prstGeom>
        </p:spPr>
        <p:txBody>
          <a:bodyPr wrap="none">
            <a:spAutoFit/>
          </a:bodyPr>
          <a:lstStyle/>
          <a:p>
            <a:r>
              <a:rPr lang="en-US" sz="1600" b="1" dirty="0"/>
              <a:t>6LoWPAN</a:t>
            </a:r>
            <a:endParaRPr lang="en-US" sz="1600" b="1" dirty="0"/>
          </a:p>
        </p:txBody>
      </p:sp>
      <p:sp>
        <p:nvSpPr>
          <p:cNvPr id="62" name="Rectangle 92"/>
          <p:cNvSpPr/>
          <p:nvPr/>
        </p:nvSpPr>
        <p:spPr>
          <a:xfrm>
            <a:off x="5153306" y="1260385"/>
            <a:ext cx="2122632" cy="338554"/>
          </a:xfrm>
          <a:prstGeom prst="rect">
            <a:avLst/>
          </a:prstGeom>
        </p:spPr>
        <p:txBody>
          <a:bodyPr wrap="none">
            <a:spAutoFit/>
          </a:bodyPr>
          <a:lstStyle/>
          <a:p>
            <a:r>
              <a:rPr lang="en-US" sz="1600" b="1" dirty="0" smtClean="0"/>
              <a:t>Cloud </a:t>
            </a:r>
            <a:r>
              <a:rPr lang="en-US" sz="1600" b="1" smtClean="0"/>
              <a:t>Service Platform</a:t>
            </a:r>
            <a:endParaRPr lang="en-US" sz="1600" b="1" dirty="0"/>
          </a:p>
        </p:txBody>
      </p:sp>
      <p:cxnSp>
        <p:nvCxnSpPr>
          <p:cNvPr id="58" name="Connettore 7 57"/>
          <p:cNvCxnSpPr>
            <a:stCxn id="28" idx="1"/>
            <a:endCxn id="65" idx="0"/>
          </p:cNvCxnSpPr>
          <p:nvPr/>
        </p:nvCxnSpPr>
        <p:spPr>
          <a:xfrm rot="10800000">
            <a:off x="1895022" y="1021100"/>
            <a:ext cx="3905601" cy="1023701"/>
          </a:xfrm>
          <a:prstGeom prst="curvedConnector4">
            <a:avLst>
              <a:gd name="adj1" fmla="val 37483"/>
              <a:gd name="adj2" fmla="val 122331"/>
            </a:avLst>
          </a:prstGeom>
          <a:ln w="63500">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onnettore 7 62"/>
          <p:cNvCxnSpPr>
            <a:stCxn id="28" idx="3"/>
            <a:endCxn id="57" idx="0"/>
          </p:cNvCxnSpPr>
          <p:nvPr/>
        </p:nvCxnSpPr>
        <p:spPr>
          <a:xfrm>
            <a:off x="6628621" y="2044800"/>
            <a:ext cx="3668359" cy="1463677"/>
          </a:xfrm>
          <a:prstGeom prst="curvedConnector2">
            <a:avLst/>
          </a:prstGeom>
          <a:ln w="63500">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nettore 7 55"/>
          <p:cNvCxnSpPr>
            <a:stCxn id="70" idx="0"/>
            <a:endCxn id="65" idx="4"/>
          </p:cNvCxnSpPr>
          <p:nvPr/>
        </p:nvCxnSpPr>
        <p:spPr>
          <a:xfrm rot="16200000" flipV="1">
            <a:off x="2381164" y="2490418"/>
            <a:ext cx="587840" cy="1560125"/>
          </a:xfrm>
          <a:prstGeom prst="curvedConnector3">
            <a:avLst>
              <a:gd name="adj1" fmla="val 50000"/>
            </a:avLst>
          </a:prstGeom>
          <a:ln w="63500">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5" name="Ovale 64"/>
          <p:cNvSpPr>
            <a:spLocks noChangeAspect="1"/>
          </p:cNvSpPr>
          <p:nvPr/>
        </p:nvSpPr>
        <p:spPr>
          <a:xfrm>
            <a:off x="917290" y="1021099"/>
            <a:ext cx="1955462" cy="1955462"/>
          </a:xfrm>
          <a:prstGeom prst="ellipse">
            <a:avLst/>
          </a:prstGeom>
          <a:solidFill>
            <a:schemeClr val="accent3"/>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smtClean="0">
                <a:solidFill>
                  <a:schemeClr val="bg1"/>
                </a:solidFill>
              </a:rPr>
              <a:t>GW</a:t>
            </a:r>
            <a:endParaRPr lang="it-IT" dirty="0">
              <a:solidFill>
                <a:schemeClr val="bg1"/>
              </a:solidFill>
            </a:endParaRPr>
          </a:p>
        </p:txBody>
      </p:sp>
      <p:pic>
        <p:nvPicPr>
          <p:cNvPr id="60" name="Immagine 59"/>
          <p:cNvPicPr>
            <a:picLocks noChangeAspect="1"/>
          </p:cNvPicPr>
          <p:nvPr/>
        </p:nvPicPr>
        <p:blipFill>
          <a:blip r:embed="rId4"/>
          <a:stretch>
            <a:fillRect/>
          </a:stretch>
        </p:blipFill>
        <p:spPr>
          <a:xfrm>
            <a:off x="1217190" y="1084637"/>
            <a:ext cx="1355662" cy="1355662"/>
          </a:xfrm>
          <a:prstGeom prst="rect">
            <a:avLst/>
          </a:prstGeom>
        </p:spPr>
      </p:pic>
      <p:sp>
        <p:nvSpPr>
          <p:cNvPr id="64" name="CasellaDiTesto 63"/>
          <p:cNvSpPr txBox="1"/>
          <p:nvPr/>
        </p:nvSpPr>
        <p:spPr>
          <a:xfrm>
            <a:off x="1620357" y="2252513"/>
            <a:ext cx="549327" cy="369332"/>
          </a:xfrm>
          <a:prstGeom prst="rect">
            <a:avLst/>
          </a:prstGeom>
          <a:noFill/>
        </p:spPr>
        <p:txBody>
          <a:bodyPr wrap="square" rtlCol="0">
            <a:spAutoFit/>
          </a:bodyPr>
          <a:lstStyle/>
          <a:p>
            <a:r>
              <a:rPr lang="en-GB" b="1" dirty="0" smtClean="0">
                <a:solidFill>
                  <a:schemeClr val="bg1"/>
                </a:solidFill>
              </a:rPr>
              <a:t>MN</a:t>
            </a:r>
            <a:endParaRPr lang="en-GB" b="1" dirty="0">
              <a:solidFill>
                <a:schemeClr val="bg1"/>
              </a:solidFill>
            </a:endParaRPr>
          </a:p>
        </p:txBody>
      </p:sp>
      <p:sp>
        <p:nvSpPr>
          <p:cNvPr id="55" name="Rettangolo 54"/>
          <p:cNvSpPr/>
          <p:nvPr/>
        </p:nvSpPr>
        <p:spPr>
          <a:xfrm>
            <a:off x="1200429" y="4207099"/>
            <a:ext cx="1389185" cy="641676"/>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tx1"/>
                </a:solidFill>
              </a:rPr>
              <a:t>MOTE - 1</a:t>
            </a:r>
            <a:endParaRPr lang="en-GB" b="1" dirty="0">
              <a:solidFill>
                <a:schemeClr val="tx1"/>
              </a:solidFill>
            </a:endParaRPr>
          </a:p>
        </p:txBody>
      </p:sp>
      <p:sp>
        <p:nvSpPr>
          <p:cNvPr id="59" name="Rettangolo 58"/>
          <p:cNvSpPr/>
          <p:nvPr/>
        </p:nvSpPr>
        <p:spPr>
          <a:xfrm>
            <a:off x="1200428" y="4938332"/>
            <a:ext cx="1389185" cy="641676"/>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tx1"/>
                </a:solidFill>
              </a:rPr>
              <a:t>MOTE - 2</a:t>
            </a:r>
            <a:endParaRPr lang="en-GB" b="1" dirty="0">
              <a:solidFill>
                <a:schemeClr val="tx1"/>
              </a:solidFill>
            </a:endParaRPr>
          </a:p>
        </p:txBody>
      </p:sp>
      <p:sp>
        <p:nvSpPr>
          <p:cNvPr id="66" name="Rettangolo 65"/>
          <p:cNvSpPr/>
          <p:nvPr/>
        </p:nvSpPr>
        <p:spPr>
          <a:xfrm>
            <a:off x="1200427" y="5669565"/>
            <a:ext cx="1389185" cy="641676"/>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tx1"/>
                </a:solidFill>
              </a:rPr>
              <a:t>MOTE - 3</a:t>
            </a:r>
          </a:p>
        </p:txBody>
      </p:sp>
      <p:sp>
        <p:nvSpPr>
          <p:cNvPr id="67" name="Rettangolo 66"/>
          <p:cNvSpPr/>
          <p:nvPr/>
        </p:nvSpPr>
        <p:spPr>
          <a:xfrm>
            <a:off x="9602386" y="4687656"/>
            <a:ext cx="1389185" cy="641676"/>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tx1"/>
                </a:solidFill>
              </a:rPr>
              <a:t>ADN</a:t>
            </a:r>
            <a:endParaRPr lang="en-GB" b="1" dirty="0">
              <a:solidFill>
                <a:schemeClr val="tx1"/>
              </a:solidFill>
            </a:endParaRPr>
          </a:p>
        </p:txBody>
      </p:sp>
      <p:sp>
        <p:nvSpPr>
          <p:cNvPr id="68" name="CasellaDiTesto 67"/>
          <p:cNvSpPr txBox="1"/>
          <p:nvPr/>
        </p:nvSpPr>
        <p:spPr>
          <a:xfrm>
            <a:off x="6010579" y="2520672"/>
            <a:ext cx="408087" cy="369332"/>
          </a:xfrm>
          <a:prstGeom prst="rect">
            <a:avLst/>
          </a:prstGeom>
          <a:noFill/>
        </p:spPr>
        <p:txBody>
          <a:bodyPr wrap="square" rtlCol="0">
            <a:spAutoFit/>
          </a:bodyPr>
          <a:lstStyle/>
          <a:p>
            <a:r>
              <a:rPr lang="en-GB" b="1" dirty="0" smtClean="0"/>
              <a:t>IN</a:t>
            </a:r>
            <a:endParaRPr lang="en-GB" b="1" dirty="0"/>
          </a:p>
        </p:txBody>
      </p:sp>
      <p:sp>
        <p:nvSpPr>
          <p:cNvPr id="70" name="Ovale 69"/>
          <p:cNvSpPr>
            <a:spLocks noChangeAspect="1"/>
          </p:cNvSpPr>
          <p:nvPr/>
        </p:nvSpPr>
        <p:spPr>
          <a:xfrm>
            <a:off x="2709829" y="3564401"/>
            <a:ext cx="1490634" cy="1490634"/>
          </a:xfrm>
          <a:prstGeom prst="ellipse">
            <a:avLst/>
          </a:prstGeom>
          <a:solidFill>
            <a:schemeClr val="accent3"/>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smtClean="0">
                <a:solidFill>
                  <a:schemeClr val="bg1"/>
                </a:solidFill>
              </a:rPr>
              <a:t>ADN</a:t>
            </a:r>
          </a:p>
          <a:p>
            <a:pPr algn="ctr"/>
            <a:endParaRPr lang="it-IT" sz="1600" dirty="0" smtClean="0">
              <a:solidFill>
                <a:schemeClr val="bg1"/>
              </a:solidFill>
            </a:endParaRPr>
          </a:p>
          <a:p>
            <a:pPr algn="ctr"/>
            <a:r>
              <a:rPr lang="it-IT" sz="1600" dirty="0" smtClean="0">
                <a:solidFill>
                  <a:schemeClr val="bg1"/>
                </a:solidFill>
              </a:rPr>
              <a:t>RPL</a:t>
            </a:r>
          </a:p>
          <a:p>
            <a:pPr algn="ctr"/>
            <a:r>
              <a:rPr lang="it-IT" sz="1600" dirty="0" smtClean="0">
                <a:solidFill>
                  <a:schemeClr val="bg1"/>
                </a:solidFill>
              </a:rPr>
              <a:t>BORDER</a:t>
            </a:r>
          </a:p>
          <a:p>
            <a:pPr algn="ctr"/>
            <a:r>
              <a:rPr lang="it-IT" sz="1600" dirty="0" smtClean="0">
                <a:solidFill>
                  <a:schemeClr val="bg1"/>
                </a:solidFill>
              </a:rPr>
              <a:t>ROTUER</a:t>
            </a:r>
            <a:endParaRPr lang="it-IT" sz="1600" dirty="0">
              <a:solidFill>
                <a:schemeClr val="bg1"/>
              </a:solidFill>
            </a:endParaRPr>
          </a:p>
        </p:txBody>
      </p:sp>
    </p:spTree>
    <p:extLst>
      <p:ext uri="{BB962C8B-B14F-4D97-AF65-F5344CB8AC3E}">
        <p14:creationId xmlns:p14="http://schemas.microsoft.com/office/powerpoint/2010/main" val="79037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oneM2M PLATFORM</a:t>
            </a:r>
            <a:endParaRPr lang="en-US" sz="2000" dirty="0"/>
          </a:p>
        </p:txBody>
      </p:sp>
      <p:sp>
        <p:nvSpPr>
          <p:cNvPr id="5" name="Segnaposto numero diapositiva 4"/>
          <p:cNvSpPr>
            <a:spLocks noGrp="1"/>
          </p:cNvSpPr>
          <p:nvPr>
            <p:ph type="sldNum" sz="quarter" idx="11"/>
          </p:nvPr>
        </p:nvSpPr>
        <p:spPr/>
        <p:txBody>
          <a:bodyPr/>
          <a:lstStyle/>
          <a:p>
            <a:fld id="{C0A24E99-6E23-7342-83C3-45FDCBF45ED3}" type="slidenum">
              <a:rPr lang="it-IT" smtClean="0"/>
              <a:t>22</a:t>
            </a:fld>
            <a:endParaRPr lang="it-IT" dirty="0"/>
          </a:p>
        </p:txBody>
      </p:sp>
      <p:sp>
        <p:nvSpPr>
          <p:cNvPr id="18" name="Nuvola 17"/>
          <p:cNvSpPr/>
          <p:nvPr/>
        </p:nvSpPr>
        <p:spPr>
          <a:xfrm>
            <a:off x="4317909" y="819280"/>
            <a:ext cx="3793431" cy="2461846"/>
          </a:xfrm>
          <a:prstGeom prst="cloud">
            <a:avLst/>
          </a:prstGeom>
          <a:solidFill>
            <a:srgbClr val="FFFFCB"/>
          </a:solid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28" name="Immagine 27"/>
          <p:cNvPicPr>
            <a:picLocks noChangeAspect="1"/>
          </p:cNvPicPr>
          <p:nvPr/>
        </p:nvPicPr>
        <p:blipFill>
          <a:blip r:embed="rId3"/>
          <a:stretch>
            <a:fillRect/>
          </a:stretch>
        </p:blipFill>
        <p:spPr>
          <a:xfrm>
            <a:off x="5800622" y="1630800"/>
            <a:ext cx="827999" cy="827999"/>
          </a:xfrm>
          <a:prstGeom prst="rect">
            <a:avLst/>
          </a:prstGeom>
        </p:spPr>
      </p:pic>
      <p:sp>
        <p:nvSpPr>
          <p:cNvPr id="26" name="Ovale 25"/>
          <p:cNvSpPr>
            <a:spLocks noChangeAspect="1"/>
          </p:cNvSpPr>
          <p:nvPr/>
        </p:nvSpPr>
        <p:spPr>
          <a:xfrm>
            <a:off x="395004" y="3759153"/>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7" name="Ovale 56"/>
          <p:cNvSpPr>
            <a:spLocks noChangeAspect="1"/>
          </p:cNvSpPr>
          <p:nvPr/>
        </p:nvSpPr>
        <p:spPr>
          <a:xfrm>
            <a:off x="8796962" y="3508477"/>
            <a:ext cx="3000035" cy="3000035"/>
          </a:xfrm>
          <a:prstGeom prst="ellipse">
            <a:avLst/>
          </a:prstGeom>
          <a:solidFill>
            <a:schemeClr val="bg1"/>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1" name="Rectangle 92"/>
          <p:cNvSpPr/>
          <p:nvPr/>
        </p:nvSpPr>
        <p:spPr>
          <a:xfrm>
            <a:off x="365446" y="3443502"/>
            <a:ext cx="1026948" cy="338554"/>
          </a:xfrm>
          <a:prstGeom prst="rect">
            <a:avLst/>
          </a:prstGeom>
        </p:spPr>
        <p:txBody>
          <a:bodyPr wrap="none">
            <a:spAutoFit/>
          </a:bodyPr>
          <a:lstStyle/>
          <a:p>
            <a:r>
              <a:rPr lang="en-US" sz="1600" b="1" dirty="0"/>
              <a:t>6LoWPAN</a:t>
            </a:r>
            <a:endParaRPr lang="en-US" sz="1600" b="1" dirty="0"/>
          </a:p>
        </p:txBody>
      </p:sp>
      <p:sp>
        <p:nvSpPr>
          <p:cNvPr id="62" name="Rectangle 92"/>
          <p:cNvSpPr/>
          <p:nvPr/>
        </p:nvSpPr>
        <p:spPr>
          <a:xfrm>
            <a:off x="5153306" y="1260385"/>
            <a:ext cx="2122632" cy="338554"/>
          </a:xfrm>
          <a:prstGeom prst="rect">
            <a:avLst/>
          </a:prstGeom>
        </p:spPr>
        <p:txBody>
          <a:bodyPr wrap="none">
            <a:spAutoFit/>
          </a:bodyPr>
          <a:lstStyle/>
          <a:p>
            <a:r>
              <a:rPr lang="en-US" sz="1600" b="1" dirty="0" smtClean="0"/>
              <a:t>Cloud </a:t>
            </a:r>
            <a:r>
              <a:rPr lang="en-US" sz="1600" b="1" smtClean="0"/>
              <a:t>Service Platform</a:t>
            </a:r>
            <a:endParaRPr lang="en-US" sz="1600" b="1" dirty="0"/>
          </a:p>
        </p:txBody>
      </p:sp>
      <p:cxnSp>
        <p:nvCxnSpPr>
          <p:cNvPr id="58" name="Connettore 7 57"/>
          <p:cNvCxnSpPr>
            <a:stCxn id="28" idx="1"/>
            <a:endCxn id="65" idx="0"/>
          </p:cNvCxnSpPr>
          <p:nvPr/>
        </p:nvCxnSpPr>
        <p:spPr>
          <a:xfrm rot="10800000">
            <a:off x="1895022" y="1021100"/>
            <a:ext cx="3905601" cy="1023701"/>
          </a:xfrm>
          <a:prstGeom prst="curvedConnector4">
            <a:avLst>
              <a:gd name="adj1" fmla="val 37483"/>
              <a:gd name="adj2" fmla="val 122331"/>
            </a:avLst>
          </a:prstGeom>
          <a:ln w="63500">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Connettore 7 62"/>
          <p:cNvCxnSpPr>
            <a:stCxn id="28" idx="3"/>
            <a:endCxn id="57" idx="0"/>
          </p:cNvCxnSpPr>
          <p:nvPr/>
        </p:nvCxnSpPr>
        <p:spPr>
          <a:xfrm>
            <a:off x="6628621" y="2044800"/>
            <a:ext cx="3668359" cy="1463677"/>
          </a:xfrm>
          <a:prstGeom prst="curvedConnector2">
            <a:avLst/>
          </a:prstGeom>
          <a:ln w="63500">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5" name="Ovale 64"/>
          <p:cNvSpPr>
            <a:spLocks noChangeAspect="1"/>
          </p:cNvSpPr>
          <p:nvPr/>
        </p:nvSpPr>
        <p:spPr>
          <a:xfrm>
            <a:off x="917290" y="1021099"/>
            <a:ext cx="1955462" cy="1955462"/>
          </a:xfrm>
          <a:prstGeom prst="ellipse">
            <a:avLst/>
          </a:prstGeom>
          <a:solidFill>
            <a:schemeClr val="accent3"/>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smtClean="0">
                <a:solidFill>
                  <a:schemeClr val="bg1"/>
                </a:solidFill>
              </a:rPr>
              <a:t>GW</a:t>
            </a:r>
            <a:endParaRPr lang="it-IT" dirty="0">
              <a:solidFill>
                <a:schemeClr val="bg1"/>
              </a:solidFill>
            </a:endParaRPr>
          </a:p>
        </p:txBody>
      </p:sp>
      <p:pic>
        <p:nvPicPr>
          <p:cNvPr id="60" name="Immagine 59"/>
          <p:cNvPicPr>
            <a:picLocks noChangeAspect="1"/>
          </p:cNvPicPr>
          <p:nvPr/>
        </p:nvPicPr>
        <p:blipFill>
          <a:blip r:embed="rId4"/>
          <a:stretch>
            <a:fillRect/>
          </a:stretch>
        </p:blipFill>
        <p:spPr>
          <a:xfrm>
            <a:off x="1217190" y="1084637"/>
            <a:ext cx="1355662" cy="1355662"/>
          </a:xfrm>
          <a:prstGeom prst="rect">
            <a:avLst/>
          </a:prstGeom>
        </p:spPr>
      </p:pic>
      <p:sp>
        <p:nvSpPr>
          <p:cNvPr id="64" name="CasellaDiTesto 63"/>
          <p:cNvSpPr txBox="1"/>
          <p:nvPr/>
        </p:nvSpPr>
        <p:spPr>
          <a:xfrm>
            <a:off x="1410390" y="2274133"/>
            <a:ext cx="969257" cy="646331"/>
          </a:xfrm>
          <a:prstGeom prst="rect">
            <a:avLst/>
          </a:prstGeom>
          <a:noFill/>
        </p:spPr>
        <p:txBody>
          <a:bodyPr wrap="square" rtlCol="0">
            <a:spAutoFit/>
          </a:bodyPr>
          <a:lstStyle/>
          <a:p>
            <a:pPr algn="ctr"/>
            <a:r>
              <a:rPr lang="en-GB" b="1" dirty="0" smtClean="0">
                <a:solidFill>
                  <a:schemeClr val="bg1"/>
                </a:solidFill>
              </a:rPr>
              <a:t>MN</a:t>
            </a:r>
          </a:p>
          <a:p>
            <a:pPr algn="ctr"/>
            <a:r>
              <a:rPr lang="en-GB" b="1" dirty="0" smtClean="0">
                <a:solidFill>
                  <a:schemeClr val="bg1"/>
                </a:solidFill>
              </a:rPr>
              <a:t>AE-CSE</a:t>
            </a:r>
            <a:endParaRPr lang="en-GB" b="1" dirty="0">
              <a:solidFill>
                <a:schemeClr val="bg1"/>
              </a:solidFill>
            </a:endParaRPr>
          </a:p>
        </p:txBody>
      </p:sp>
      <p:sp>
        <p:nvSpPr>
          <p:cNvPr id="55" name="Rettangolo 54"/>
          <p:cNvSpPr/>
          <p:nvPr/>
        </p:nvSpPr>
        <p:spPr>
          <a:xfrm>
            <a:off x="1200429" y="4207099"/>
            <a:ext cx="1389185" cy="641676"/>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tx1"/>
                </a:solidFill>
              </a:rPr>
              <a:t>MOTE - 1</a:t>
            </a:r>
            <a:endParaRPr lang="en-GB" b="1" dirty="0">
              <a:solidFill>
                <a:schemeClr val="tx1"/>
              </a:solidFill>
            </a:endParaRPr>
          </a:p>
        </p:txBody>
      </p:sp>
      <p:sp>
        <p:nvSpPr>
          <p:cNvPr id="59" name="Rettangolo 58"/>
          <p:cNvSpPr/>
          <p:nvPr/>
        </p:nvSpPr>
        <p:spPr>
          <a:xfrm>
            <a:off x="1200428" y="4938332"/>
            <a:ext cx="1389185" cy="641676"/>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tx1"/>
                </a:solidFill>
              </a:rPr>
              <a:t>MOTE - 2</a:t>
            </a:r>
            <a:endParaRPr lang="en-GB" b="1" dirty="0">
              <a:solidFill>
                <a:schemeClr val="tx1"/>
              </a:solidFill>
            </a:endParaRPr>
          </a:p>
        </p:txBody>
      </p:sp>
      <p:sp>
        <p:nvSpPr>
          <p:cNvPr id="66" name="Rettangolo 65"/>
          <p:cNvSpPr/>
          <p:nvPr/>
        </p:nvSpPr>
        <p:spPr>
          <a:xfrm>
            <a:off x="1200427" y="5669565"/>
            <a:ext cx="1389185" cy="641676"/>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tx1"/>
                </a:solidFill>
              </a:rPr>
              <a:t>MOTE - 3</a:t>
            </a:r>
          </a:p>
        </p:txBody>
      </p:sp>
      <p:sp>
        <p:nvSpPr>
          <p:cNvPr id="67" name="Rettangolo 66"/>
          <p:cNvSpPr/>
          <p:nvPr/>
        </p:nvSpPr>
        <p:spPr>
          <a:xfrm>
            <a:off x="9602386" y="4687656"/>
            <a:ext cx="1389185" cy="641676"/>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tx1"/>
                </a:solidFill>
              </a:rPr>
              <a:t>ADN</a:t>
            </a:r>
          </a:p>
          <a:p>
            <a:pPr algn="ctr"/>
            <a:r>
              <a:rPr lang="en-GB" b="1" dirty="0" smtClean="0">
                <a:solidFill>
                  <a:schemeClr val="tx1"/>
                </a:solidFill>
              </a:rPr>
              <a:t>AE</a:t>
            </a:r>
            <a:endParaRPr lang="en-GB" b="1" dirty="0">
              <a:solidFill>
                <a:schemeClr val="tx1"/>
              </a:solidFill>
            </a:endParaRPr>
          </a:p>
        </p:txBody>
      </p:sp>
      <p:sp>
        <p:nvSpPr>
          <p:cNvPr id="68" name="CasellaDiTesto 67"/>
          <p:cNvSpPr txBox="1"/>
          <p:nvPr/>
        </p:nvSpPr>
        <p:spPr>
          <a:xfrm>
            <a:off x="5800623" y="2535328"/>
            <a:ext cx="827998" cy="646331"/>
          </a:xfrm>
          <a:prstGeom prst="rect">
            <a:avLst/>
          </a:prstGeom>
          <a:noFill/>
        </p:spPr>
        <p:txBody>
          <a:bodyPr wrap="square" rtlCol="0">
            <a:spAutoFit/>
          </a:bodyPr>
          <a:lstStyle/>
          <a:p>
            <a:pPr algn="ctr"/>
            <a:r>
              <a:rPr lang="en-GB" b="1" dirty="0" smtClean="0"/>
              <a:t>IN</a:t>
            </a:r>
          </a:p>
          <a:p>
            <a:pPr algn="ctr"/>
            <a:r>
              <a:rPr lang="en-GB" b="1" dirty="0" smtClean="0"/>
              <a:t>CSE</a:t>
            </a:r>
            <a:endParaRPr lang="en-GB" b="1" dirty="0"/>
          </a:p>
        </p:txBody>
      </p:sp>
      <p:cxnSp>
        <p:nvCxnSpPr>
          <p:cNvPr id="22" name="Connettore 7 21"/>
          <p:cNvCxnSpPr>
            <a:stCxn id="23" idx="0"/>
            <a:endCxn id="65" idx="4"/>
          </p:cNvCxnSpPr>
          <p:nvPr/>
        </p:nvCxnSpPr>
        <p:spPr>
          <a:xfrm rot="16200000" flipV="1">
            <a:off x="2381164" y="2490418"/>
            <a:ext cx="587840" cy="1560125"/>
          </a:xfrm>
          <a:prstGeom prst="curvedConnector3">
            <a:avLst>
              <a:gd name="adj1" fmla="val 50000"/>
            </a:avLst>
          </a:prstGeom>
          <a:ln w="63500">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 name="Ovale 22"/>
          <p:cNvSpPr>
            <a:spLocks noChangeAspect="1"/>
          </p:cNvSpPr>
          <p:nvPr/>
        </p:nvSpPr>
        <p:spPr>
          <a:xfrm>
            <a:off x="2709829" y="3564401"/>
            <a:ext cx="1490634" cy="1490634"/>
          </a:xfrm>
          <a:prstGeom prst="ellipse">
            <a:avLst/>
          </a:prstGeom>
          <a:solidFill>
            <a:schemeClr val="accent3"/>
          </a:solidFill>
          <a:ln w="508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smtClean="0">
                <a:solidFill>
                  <a:schemeClr val="bg1"/>
                </a:solidFill>
              </a:rPr>
              <a:t>ADN</a:t>
            </a:r>
          </a:p>
          <a:p>
            <a:pPr algn="ctr"/>
            <a:endParaRPr lang="it-IT" sz="1600" dirty="0" smtClean="0">
              <a:solidFill>
                <a:schemeClr val="bg1"/>
              </a:solidFill>
            </a:endParaRPr>
          </a:p>
          <a:p>
            <a:pPr algn="ctr"/>
            <a:r>
              <a:rPr lang="it-IT" sz="1600" dirty="0" smtClean="0">
                <a:solidFill>
                  <a:schemeClr val="bg1"/>
                </a:solidFill>
              </a:rPr>
              <a:t>RPL</a:t>
            </a:r>
          </a:p>
          <a:p>
            <a:pPr algn="ctr"/>
            <a:r>
              <a:rPr lang="it-IT" sz="1600" dirty="0" smtClean="0">
                <a:solidFill>
                  <a:schemeClr val="bg1"/>
                </a:solidFill>
              </a:rPr>
              <a:t>BORDER</a:t>
            </a:r>
          </a:p>
          <a:p>
            <a:pPr algn="ctr"/>
            <a:r>
              <a:rPr lang="it-IT" sz="1600" dirty="0" smtClean="0">
                <a:solidFill>
                  <a:schemeClr val="bg1"/>
                </a:solidFill>
              </a:rPr>
              <a:t>ROTUER</a:t>
            </a:r>
            <a:endParaRPr lang="it-IT" sz="1600" dirty="0">
              <a:solidFill>
                <a:schemeClr val="bg1"/>
              </a:solidFill>
            </a:endParaRPr>
          </a:p>
        </p:txBody>
      </p:sp>
    </p:spTree>
    <p:extLst>
      <p:ext uri="{BB962C8B-B14F-4D97-AF65-F5344CB8AC3E}">
        <p14:creationId xmlns:p14="http://schemas.microsoft.com/office/powerpoint/2010/main" val="185476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Shape 1833"/>
          <p:cNvSpPr/>
          <p:nvPr/>
        </p:nvSpPr>
        <p:spPr>
          <a:xfrm>
            <a:off x="-1334" y="-5469"/>
            <a:ext cx="12193334" cy="6863469"/>
          </a:xfrm>
          <a:prstGeom prst="rect">
            <a:avLst/>
          </a:prstGeom>
          <a:solidFill>
            <a:schemeClr val="accent1">
              <a:alpha val="80000"/>
            </a:schemeClr>
          </a:solidFill>
          <a:ln w="12700">
            <a:miter lim="400000"/>
          </a:ln>
        </p:spPr>
        <p:txBody>
          <a:bodyPr lIns="0" tIns="0" rIns="0" bIns="0" anchor="ctr"/>
          <a:lstStyle/>
          <a:p>
            <a:pPr lvl="0" algn="ctr">
              <a:defRPr sz="3200">
                <a:solidFill>
                  <a:srgbClr val="FFFFFF"/>
                </a:solidFill>
              </a:defRPr>
            </a:pPr>
            <a:endParaRPr>
              <a:latin typeface="Raleway"/>
              <a:cs typeface="Raleway"/>
            </a:endParaRPr>
          </a:p>
        </p:txBody>
      </p:sp>
      <p:sp>
        <p:nvSpPr>
          <p:cNvPr id="73" name="Rectangle 72"/>
          <p:cNvSpPr/>
          <p:nvPr/>
        </p:nvSpPr>
        <p:spPr>
          <a:xfrm>
            <a:off x="1296385" y="2798219"/>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800" b="1">
                <a:solidFill>
                  <a:schemeClr val="bg1"/>
                </a:solidFill>
                <a:latin typeface="+mj-lt"/>
                <a:cs typeface="Raleway"/>
              </a:rPr>
              <a:t>THANK YOU</a:t>
            </a:r>
            <a:endParaRPr lang="en-US" sz="933" b="1">
              <a:solidFill>
                <a:schemeClr val="bg1"/>
              </a:solidFill>
              <a:latin typeface="+mj-lt"/>
              <a:cs typeface="Raleway"/>
            </a:endParaRPr>
          </a:p>
          <a:p>
            <a:pPr algn="ctr"/>
            <a:r>
              <a:rPr lang="en-US" sz="2400">
                <a:solidFill>
                  <a:schemeClr val="bg1"/>
                </a:solidFill>
                <a:latin typeface="+mj-lt"/>
                <a:cs typeface="Raleway"/>
              </a:rPr>
              <a:t>QUESTIONS?</a:t>
            </a:r>
          </a:p>
        </p:txBody>
      </p:sp>
      <p:sp>
        <p:nvSpPr>
          <p:cNvPr id="28" name="Freeform 513"/>
          <p:cNvSpPr>
            <a:spLocks noEditPoints="1"/>
          </p:cNvSpPr>
          <p:nvPr/>
        </p:nvSpPr>
        <p:spPr bwMode="auto">
          <a:xfrm>
            <a:off x="5473189" y="1753755"/>
            <a:ext cx="1245621" cy="1213221"/>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Segnaposto numero diapositiva 1"/>
          <p:cNvSpPr>
            <a:spLocks noGrp="1"/>
          </p:cNvSpPr>
          <p:nvPr>
            <p:ph type="sldNum" sz="quarter" idx="11"/>
          </p:nvPr>
        </p:nvSpPr>
        <p:spPr/>
        <p:txBody>
          <a:bodyPr/>
          <a:lstStyle/>
          <a:p>
            <a:fld id="{C0A24E99-6E23-7342-83C3-45FDCBF45ED3}" type="slidenum">
              <a:rPr lang="it-IT" smtClean="0"/>
              <a:t>23</a:t>
            </a:fld>
            <a:endParaRPr lang="it-IT"/>
          </a:p>
        </p:txBody>
      </p:sp>
    </p:spTree>
    <p:extLst>
      <p:ext uri="{BB962C8B-B14F-4D97-AF65-F5344CB8AC3E}">
        <p14:creationId xmlns:p14="http://schemas.microsoft.com/office/powerpoint/2010/main" val="123602201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stretch>
            <a:fillRect/>
          </a:stretch>
        </p:blipFill>
        <p:spPr>
          <a:xfrm>
            <a:off x="4614227" y="0"/>
            <a:ext cx="9144000" cy="6858000"/>
          </a:xfrm>
          <a:prstGeom prst="rect">
            <a:avLst/>
          </a:prstGeom>
        </p:spPr>
      </p:pic>
      <p:grpSp>
        <p:nvGrpSpPr>
          <p:cNvPr id="10" name="Gruppo 9"/>
          <p:cNvGrpSpPr/>
          <p:nvPr/>
        </p:nvGrpSpPr>
        <p:grpSpPr>
          <a:xfrm>
            <a:off x="1" y="0"/>
            <a:ext cx="7702658" cy="6858000"/>
            <a:chOff x="0" y="0"/>
            <a:chExt cx="8198603" cy="6858000"/>
          </a:xfrm>
        </p:grpSpPr>
        <p:sp>
          <p:nvSpPr>
            <p:cNvPr id="8" name="Triangolo 7"/>
            <p:cNvSpPr/>
            <p:nvPr/>
          </p:nvSpPr>
          <p:spPr>
            <a:xfrm rot="10800000">
              <a:off x="1811657" y="0"/>
              <a:ext cx="6386946" cy="6858000"/>
            </a:xfrm>
            <a:prstGeom prst="triangle">
              <a:avLst>
                <a:gd name="adj" fmla="val 516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9" name="Rettangolo 8"/>
            <p:cNvSpPr/>
            <p:nvPr/>
          </p:nvSpPr>
          <p:spPr>
            <a:xfrm>
              <a:off x="0" y="0"/>
              <a:ext cx="491131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sp>
        <p:nvSpPr>
          <p:cNvPr id="4" name="Slide Number Placeholder 3"/>
          <p:cNvSpPr>
            <a:spLocks noGrp="1"/>
          </p:cNvSpPr>
          <p:nvPr>
            <p:ph type="sldNum" sz="quarter" idx="11"/>
          </p:nvPr>
        </p:nvSpPr>
        <p:spPr>
          <a:xfrm>
            <a:off x="9347200" y="6292851"/>
            <a:ext cx="2844800" cy="364067"/>
          </a:xfrm>
        </p:spPr>
        <p:txBody>
          <a:bodyPr/>
          <a:lstStyle/>
          <a:p>
            <a:fld id="{D60D1EDE-7116-2443-9BDD-368CE5B37660}" type="slidenum">
              <a:rPr lang="en-US" smtClean="0"/>
              <a:t>3</a:t>
            </a:fld>
            <a:endParaRPr lang="en-US" dirty="0"/>
          </a:p>
        </p:txBody>
      </p:sp>
      <p:sp>
        <p:nvSpPr>
          <p:cNvPr id="44" name="Line 5"/>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45" name="Line 6"/>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58" name="TextBox 157"/>
          <p:cNvSpPr txBox="1"/>
          <p:nvPr/>
        </p:nvSpPr>
        <p:spPr>
          <a:xfrm>
            <a:off x="530329" y="4626455"/>
            <a:ext cx="4228936" cy="523220"/>
          </a:xfrm>
          <a:prstGeom prst="rect">
            <a:avLst/>
          </a:prstGeom>
          <a:noFill/>
        </p:spPr>
        <p:txBody>
          <a:bodyPr wrap="square" lIns="0" rtlCol="0">
            <a:spAutoFit/>
          </a:bodyPr>
          <a:lstStyle/>
          <a:p>
            <a:r>
              <a:rPr lang="en-US" sz="1400" dirty="0">
                <a:solidFill>
                  <a:schemeClr val="bg1">
                    <a:lumMod val="65000"/>
                  </a:schemeClr>
                </a:solidFill>
                <a:latin typeface="Calibri Light" panose="020F0302020204030204" pitchFamily="34" charset="0"/>
                <a:ea typeface="Roboto Light" panose="02000000000000000000" pitchFamily="2" charset="0"/>
              </a:rPr>
              <a:t>A brief water flow classification and description with respect to our context.</a:t>
            </a:r>
          </a:p>
        </p:txBody>
      </p:sp>
      <p:sp>
        <p:nvSpPr>
          <p:cNvPr id="159" name="Rectangle 158"/>
          <p:cNvSpPr/>
          <p:nvPr/>
        </p:nvSpPr>
        <p:spPr>
          <a:xfrm>
            <a:off x="530329" y="4134954"/>
            <a:ext cx="773994" cy="297454"/>
          </a:xfrm>
          <a:prstGeom prst="rect">
            <a:avLst/>
          </a:prstGeom>
        </p:spPr>
        <p:txBody>
          <a:bodyPr wrap="none" lIns="0">
            <a:spAutoFit/>
          </a:bodyPr>
          <a:lstStyle/>
          <a:p>
            <a:r>
              <a:rPr lang="en-US" sz="1333" b="1" dirty="0">
                <a:latin typeface="+mj-lt"/>
              </a:rPr>
              <a:t>CONTENT</a:t>
            </a:r>
          </a:p>
        </p:txBody>
      </p:sp>
      <p:sp>
        <p:nvSpPr>
          <p:cNvPr id="160" name="Rectangle 159"/>
          <p:cNvSpPr/>
          <p:nvPr/>
        </p:nvSpPr>
        <p:spPr>
          <a:xfrm>
            <a:off x="530329" y="1774619"/>
            <a:ext cx="5404428" cy="1077218"/>
          </a:xfrm>
          <a:prstGeom prst="rect">
            <a:avLst/>
          </a:prstGeom>
        </p:spPr>
        <p:txBody>
          <a:bodyPr wrap="none" lIns="0">
            <a:spAutoFit/>
          </a:bodyPr>
          <a:lstStyle/>
          <a:p>
            <a:r>
              <a:rPr lang="en-US" sz="3200" b="1" dirty="0" smtClean="0">
                <a:latin typeface="+mj-lt"/>
              </a:rPr>
              <a:t>WATER FLOWS </a:t>
            </a:r>
            <a:r>
              <a:rPr lang="en-US" sz="3200" b="1" dirty="0"/>
              <a:t>CLASSIFICATION</a:t>
            </a:r>
            <a:endParaRPr lang="en-US" sz="3200" b="1" dirty="0" smtClean="0">
              <a:latin typeface="+mj-lt"/>
            </a:endParaRPr>
          </a:p>
          <a:p>
            <a:r>
              <a:rPr lang="en-US" sz="3200" b="1" dirty="0" smtClean="0">
                <a:latin typeface="+mj-lt"/>
              </a:rPr>
              <a:t>AND DESCRIPTION</a:t>
            </a:r>
            <a:endParaRPr lang="en-US" sz="3200" b="1" dirty="0">
              <a:latin typeface="+mj-lt"/>
            </a:endParaRPr>
          </a:p>
        </p:txBody>
      </p:sp>
      <p:cxnSp>
        <p:nvCxnSpPr>
          <p:cNvPr id="12" name="Straight Connector 11"/>
          <p:cNvCxnSpPr/>
          <p:nvPr/>
        </p:nvCxnSpPr>
        <p:spPr>
          <a:xfrm flipH="1">
            <a:off x="530329" y="3770328"/>
            <a:ext cx="121006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478708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po 8"/>
          <p:cNvGrpSpPr/>
          <p:nvPr/>
        </p:nvGrpSpPr>
        <p:grpSpPr>
          <a:xfrm>
            <a:off x="3033671" y="1828370"/>
            <a:ext cx="6124658" cy="3201259"/>
            <a:chOff x="3033671" y="1828370"/>
            <a:chExt cx="6124658" cy="3201259"/>
          </a:xfrm>
        </p:grpSpPr>
        <p:sp>
          <p:nvSpPr>
            <p:cNvPr id="10" name="Rettangolo 9"/>
            <p:cNvSpPr/>
            <p:nvPr/>
          </p:nvSpPr>
          <p:spPr>
            <a:xfrm>
              <a:off x="3033671" y="1828370"/>
              <a:ext cx="6124658" cy="3201259"/>
            </a:xfrm>
            <a:prstGeom prst="rect">
              <a:avLst/>
            </a:prstGeom>
            <a:ln w="19050">
              <a:noFill/>
            </a:ln>
          </p:spPr>
        </p:sp>
        <p:sp>
          <p:nvSpPr>
            <p:cNvPr id="11" name="Arco 10"/>
            <p:cNvSpPr/>
            <p:nvPr/>
          </p:nvSpPr>
          <p:spPr>
            <a:xfrm>
              <a:off x="4565209" y="1898208"/>
              <a:ext cx="3061581" cy="3061581"/>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 name="Arco 11"/>
            <p:cNvSpPr/>
            <p:nvPr/>
          </p:nvSpPr>
          <p:spPr>
            <a:xfrm>
              <a:off x="4565209" y="1898208"/>
              <a:ext cx="3061581" cy="3061581"/>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Figura a mano libera 12"/>
            <p:cNvSpPr/>
            <p:nvPr/>
          </p:nvSpPr>
          <p:spPr>
            <a:xfrm>
              <a:off x="3034418" y="2449293"/>
              <a:ext cx="6123162" cy="1959412"/>
            </a:xfrm>
            <a:custGeom>
              <a:avLst/>
              <a:gdLst>
                <a:gd name="connsiteX0" fmla="*/ 0 w 6123162"/>
                <a:gd name="connsiteY0" fmla="*/ 0 h 1959412"/>
                <a:gd name="connsiteX1" fmla="*/ 6123162 w 6123162"/>
                <a:gd name="connsiteY1" fmla="*/ 0 h 1959412"/>
                <a:gd name="connsiteX2" fmla="*/ 6123162 w 6123162"/>
                <a:gd name="connsiteY2" fmla="*/ 1959412 h 1959412"/>
                <a:gd name="connsiteX3" fmla="*/ 0 w 6123162"/>
                <a:gd name="connsiteY3" fmla="*/ 1959412 h 1959412"/>
                <a:gd name="connsiteX4" fmla="*/ 0 w 6123162"/>
                <a:gd name="connsiteY4" fmla="*/ 0 h 1959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3162" h="1959412">
                  <a:moveTo>
                    <a:pt x="0" y="0"/>
                  </a:moveTo>
                  <a:lnTo>
                    <a:pt x="6123162" y="0"/>
                  </a:lnTo>
                  <a:lnTo>
                    <a:pt x="6123162" y="1959412"/>
                  </a:lnTo>
                  <a:lnTo>
                    <a:pt x="0" y="195941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it-IT" sz="6500" kern="1200" dirty="0" smtClean="0"/>
                <a:t>WATER FLOWS</a:t>
              </a:r>
              <a:endParaRPr lang="it-IT" sz="6500" kern="1200" dirty="0"/>
            </a:p>
          </p:txBody>
        </p:sp>
      </p:grpSp>
      <p:sp>
        <p:nvSpPr>
          <p:cNvPr id="6" name="Titolo 1"/>
          <p:cNvSpPr>
            <a:spLocks noGrp="1"/>
          </p:cNvSpPr>
          <p:nvPr>
            <p:ph type="title"/>
          </p:nvPr>
        </p:nvSpPr>
        <p:spPr>
          <a:xfrm>
            <a:off x="597057" y="117148"/>
            <a:ext cx="8128000" cy="474780"/>
          </a:xfrm>
        </p:spPr>
        <p:txBody>
          <a:bodyPr>
            <a:normAutofit/>
          </a:bodyPr>
          <a:lstStyle/>
          <a:p>
            <a:r>
              <a:rPr lang="it-IT" sz="2000" dirty="0" smtClean="0"/>
              <a:t>WATER FLOWS CLASSIFICATION</a:t>
            </a:r>
            <a:endParaRPr lang="it-IT" sz="2000" dirty="0"/>
          </a:p>
        </p:txBody>
      </p:sp>
      <p:sp>
        <p:nvSpPr>
          <p:cNvPr id="2" name="Segnaposto numero diapositiva 1"/>
          <p:cNvSpPr>
            <a:spLocks noGrp="1"/>
          </p:cNvSpPr>
          <p:nvPr>
            <p:ph type="sldNum" sz="quarter" idx="12"/>
          </p:nvPr>
        </p:nvSpPr>
        <p:spPr/>
        <p:txBody>
          <a:bodyPr/>
          <a:lstStyle/>
          <a:p>
            <a:fld id="{C0A24E99-6E23-7342-83C3-45FDCBF45ED3}" type="slidenum">
              <a:rPr lang="it-IT" smtClean="0"/>
              <a:t>4</a:t>
            </a:fld>
            <a:endParaRPr lang="it-IT" dirty="0"/>
          </a:p>
        </p:txBody>
      </p:sp>
    </p:spTree>
    <p:extLst>
      <p:ext uri="{BB962C8B-B14F-4D97-AF65-F5344CB8AC3E}">
        <p14:creationId xmlns:p14="http://schemas.microsoft.com/office/powerpoint/2010/main" val="78423947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ttangolo 25"/>
          <p:cNvSpPr/>
          <p:nvPr/>
        </p:nvSpPr>
        <p:spPr>
          <a:xfrm>
            <a:off x="1995746" y="1285864"/>
            <a:ext cx="8200508" cy="4286272"/>
          </a:xfrm>
          <a:prstGeom prst="rect">
            <a:avLst/>
          </a:prstGeom>
          <a:ln w="19050">
            <a:noFill/>
          </a:ln>
        </p:spPr>
      </p:sp>
      <p:grpSp>
        <p:nvGrpSpPr>
          <p:cNvPr id="51" name="Gruppo 50"/>
          <p:cNvGrpSpPr/>
          <p:nvPr/>
        </p:nvGrpSpPr>
        <p:grpSpPr>
          <a:xfrm>
            <a:off x="4140884" y="2340030"/>
            <a:ext cx="3910231" cy="2159417"/>
            <a:chOff x="4140884" y="2340030"/>
            <a:chExt cx="3910231" cy="2159417"/>
          </a:xfrm>
        </p:grpSpPr>
        <p:sp>
          <p:nvSpPr>
            <p:cNvPr id="28" name="Figura a mano libera 27"/>
            <p:cNvSpPr/>
            <p:nvPr/>
          </p:nvSpPr>
          <p:spPr>
            <a:xfrm>
              <a:off x="6096000" y="3243219"/>
              <a:ext cx="1070448" cy="371560"/>
            </a:xfrm>
            <a:custGeom>
              <a:avLst/>
              <a:gdLst/>
              <a:ahLst/>
              <a:cxnLst/>
              <a:rect l="0" t="0" r="0" b="0"/>
              <a:pathLst>
                <a:path>
                  <a:moveTo>
                    <a:pt x="0" y="0"/>
                  </a:moveTo>
                  <a:lnTo>
                    <a:pt x="0" y="185780"/>
                  </a:lnTo>
                  <a:lnTo>
                    <a:pt x="1070448" y="185780"/>
                  </a:lnTo>
                  <a:lnTo>
                    <a:pt x="1070448" y="37156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igura a mano libera 28"/>
            <p:cNvSpPr/>
            <p:nvPr/>
          </p:nvSpPr>
          <p:spPr>
            <a:xfrm>
              <a:off x="5032866" y="3244236"/>
              <a:ext cx="1070448" cy="371560"/>
            </a:xfrm>
            <a:custGeom>
              <a:avLst/>
              <a:gdLst/>
              <a:ahLst/>
              <a:cxnLst/>
              <a:rect l="0" t="0" r="0" b="0"/>
              <a:pathLst>
                <a:path>
                  <a:moveTo>
                    <a:pt x="1070448" y="0"/>
                  </a:moveTo>
                  <a:lnTo>
                    <a:pt x="1070448" y="185780"/>
                  </a:lnTo>
                  <a:lnTo>
                    <a:pt x="0" y="185780"/>
                  </a:lnTo>
                  <a:lnTo>
                    <a:pt x="0" y="37156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 name="Arco 36"/>
            <p:cNvSpPr/>
            <p:nvPr/>
          </p:nvSpPr>
          <p:spPr>
            <a:xfrm>
              <a:off x="4583217" y="3614780"/>
              <a:ext cx="884667" cy="884667"/>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8" name="Arco 37"/>
            <p:cNvSpPr/>
            <p:nvPr/>
          </p:nvSpPr>
          <p:spPr>
            <a:xfrm>
              <a:off x="4583217" y="3614780"/>
              <a:ext cx="884667" cy="884667"/>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9" name="Figura a mano libera 38"/>
            <p:cNvSpPr/>
            <p:nvPr/>
          </p:nvSpPr>
          <p:spPr>
            <a:xfrm>
              <a:off x="4140884" y="3774020"/>
              <a:ext cx="1769335" cy="566187"/>
            </a:xfrm>
            <a:custGeom>
              <a:avLst/>
              <a:gdLst>
                <a:gd name="connsiteX0" fmla="*/ 0 w 1769335"/>
                <a:gd name="connsiteY0" fmla="*/ 0 h 566187"/>
                <a:gd name="connsiteX1" fmla="*/ 1769335 w 1769335"/>
                <a:gd name="connsiteY1" fmla="*/ 0 h 566187"/>
                <a:gd name="connsiteX2" fmla="*/ 1769335 w 1769335"/>
                <a:gd name="connsiteY2" fmla="*/ 566187 h 566187"/>
                <a:gd name="connsiteX3" fmla="*/ 0 w 1769335"/>
                <a:gd name="connsiteY3" fmla="*/ 566187 h 566187"/>
                <a:gd name="connsiteX4" fmla="*/ 0 w 1769335"/>
                <a:gd name="connsiteY4" fmla="*/ 0 h 566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335" h="566187">
                  <a:moveTo>
                    <a:pt x="0" y="0"/>
                  </a:moveTo>
                  <a:lnTo>
                    <a:pt x="1769335" y="0"/>
                  </a:lnTo>
                  <a:lnTo>
                    <a:pt x="1769335" y="566187"/>
                  </a:lnTo>
                  <a:lnTo>
                    <a:pt x="0" y="56618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it-IT" sz="1900" kern="1200" dirty="0" smtClean="0"/>
                <a:t>NATURAL</a:t>
              </a:r>
              <a:br>
                <a:rPr lang="it-IT" sz="1900" kern="1200" dirty="0" smtClean="0"/>
              </a:br>
              <a:r>
                <a:rPr lang="it-IT" sz="1900" kern="1200" dirty="0" smtClean="0"/>
                <a:t>RIVERS</a:t>
              </a:r>
              <a:endParaRPr lang="it-IT" sz="1900" kern="1200" dirty="0"/>
            </a:p>
          </p:txBody>
        </p:sp>
        <p:sp>
          <p:nvSpPr>
            <p:cNvPr id="40" name="Arco 39"/>
            <p:cNvSpPr/>
            <p:nvPr/>
          </p:nvSpPr>
          <p:spPr>
            <a:xfrm>
              <a:off x="6724114" y="3614780"/>
              <a:ext cx="884667" cy="884667"/>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1" name="Arco 40"/>
            <p:cNvSpPr/>
            <p:nvPr/>
          </p:nvSpPr>
          <p:spPr>
            <a:xfrm>
              <a:off x="6724114" y="3614780"/>
              <a:ext cx="884667" cy="884667"/>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2" name="Figura a mano libera 41"/>
            <p:cNvSpPr/>
            <p:nvPr/>
          </p:nvSpPr>
          <p:spPr>
            <a:xfrm>
              <a:off x="6281780" y="3774020"/>
              <a:ext cx="1769335" cy="566187"/>
            </a:xfrm>
            <a:custGeom>
              <a:avLst/>
              <a:gdLst>
                <a:gd name="connsiteX0" fmla="*/ 0 w 1769335"/>
                <a:gd name="connsiteY0" fmla="*/ 0 h 566187"/>
                <a:gd name="connsiteX1" fmla="*/ 1769335 w 1769335"/>
                <a:gd name="connsiteY1" fmla="*/ 0 h 566187"/>
                <a:gd name="connsiteX2" fmla="*/ 1769335 w 1769335"/>
                <a:gd name="connsiteY2" fmla="*/ 566187 h 566187"/>
                <a:gd name="connsiteX3" fmla="*/ 0 w 1769335"/>
                <a:gd name="connsiteY3" fmla="*/ 566187 h 566187"/>
                <a:gd name="connsiteX4" fmla="*/ 0 w 1769335"/>
                <a:gd name="connsiteY4" fmla="*/ 0 h 566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335" h="566187">
                  <a:moveTo>
                    <a:pt x="0" y="0"/>
                  </a:moveTo>
                  <a:lnTo>
                    <a:pt x="1769335" y="0"/>
                  </a:lnTo>
                  <a:lnTo>
                    <a:pt x="1769335" y="566187"/>
                  </a:lnTo>
                  <a:lnTo>
                    <a:pt x="0" y="56618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it-IT" sz="1900" kern="1200" dirty="0" smtClean="0"/>
                <a:t>ARTIFICIAL DITCHES</a:t>
              </a:r>
              <a:endParaRPr lang="it-IT" sz="1900" kern="1200" dirty="0"/>
            </a:p>
          </p:txBody>
        </p:sp>
        <p:sp>
          <p:nvSpPr>
            <p:cNvPr id="47" name="Rettangolo 46"/>
            <p:cNvSpPr/>
            <p:nvPr/>
          </p:nvSpPr>
          <p:spPr>
            <a:xfrm>
              <a:off x="5225962" y="2340030"/>
              <a:ext cx="1740074" cy="915560"/>
            </a:xfrm>
            <a:prstGeom prst="rect">
              <a:avLst/>
            </a:prstGeom>
            <a:ln w="19050">
              <a:noFill/>
            </a:ln>
          </p:spPr>
          <p:txBody>
            <a:bodyPr/>
            <a:lstStyle/>
            <a:p>
              <a:endParaRPr lang="it-IT" dirty="0"/>
            </a:p>
          </p:txBody>
        </p:sp>
      </p:grpSp>
      <p:grpSp>
        <p:nvGrpSpPr>
          <p:cNvPr id="52" name="Gruppo 51"/>
          <p:cNvGrpSpPr/>
          <p:nvPr/>
        </p:nvGrpSpPr>
        <p:grpSpPr>
          <a:xfrm>
            <a:off x="5190576" y="2333845"/>
            <a:ext cx="1810847" cy="915560"/>
            <a:chOff x="3033671" y="1828370"/>
            <a:chExt cx="6124658" cy="3201259"/>
          </a:xfrm>
        </p:grpSpPr>
        <p:sp>
          <p:nvSpPr>
            <p:cNvPr id="53" name="Rettangolo 52"/>
            <p:cNvSpPr/>
            <p:nvPr/>
          </p:nvSpPr>
          <p:spPr>
            <a:xfrm>
              <a:off x="3033671" y="1828370"/>
              <a:ext cx="6124658" cy="3201259"/>
            </a:xfrm>
            <a:prstGeom prst="rect">
              <a:avLst/>
            </a:prstGeom>
            <a:ln w="19050">
              <a:noFill/>
            </a:ln>
          </p:spPr>
        </p:sp>
        <p:sp>
          <p:nvSpPr>
            <p:cNvPr id="54" name="Arco 53"/>
            <p:cNvSpPr/>
            <p:nvPr/>
          </p:nvSpPr>
          <p:spPr>
            <a:xfrm>
              <a:off x="4565209" y="1898208"/>
              <a:ext cx="3061581" cy="3061581"/>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5" name="Arco 54"/>
            <p:cNvSpPr/>
            <p:nvPr/>
          </p:nvSpPr>
          <p:spPr>
            <a:xfrm>
              <a:off x="4565209" y="1898208"/>
              <a:ext cx="3061581" cy="3061581"/>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6" name="Figura a mano libera 55"/>
            <p:cNvSpPr/>
            <p:nvPr/>
          </p:nvSpPr>
          <p:spPr>
            <a:xfrm>
              <a:off x="3034418" y="2449293"/>
              <a:ext cx="6123162" cy="1959412"/>
            </a:xfrm>
            <a:custGeom>
              <a:avLst/>
              <a:gdLst>
                <a:gd name="connsiteX0" fmla="*/ 0 w 6123162"/>
                <a:gd name="connsiteY0" fmla="*/ 0 h 1959412"/>
                <a:gd name="connsiteX1" fmla="*/ 6123162 w 6123162"/>
                <a:gd name="connsiteY1" fmla="*/ 0 h 1959412"/>
                <a:gd name="connsiteX2" fmla="*/ 6123162 w 6123162"/>
                <a:gd name="connsiteY2" fmla="*/ 1959412 h 1959412"/>
                <a:gd name="connsiteX3" fmla="*/ 0 w 6123162"/>
                <a:gd name="connsiteY3" fmla="*/ 1959412 h 1959412"/>
                <a:gd name="connsiteX4" fmla="*/ 0 w 6123162"/>
                <a:gd name="connsiteY4" fmla="*/ 0 h 1959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3162" h="1959412">
                  <a:moveTo>
                    <a:pt x="0" y="0"/>
                  </a:moveTo>
                  <a:lnTo>
                    <a:pt x="6123162" y="0"/>
                  </a:lnTo>
                  <a:lnTo>
                    <a:pt x="6123162" y="1959412"/>
                  </a:lnTo>
                  <a:lnTo>
                    <a:pt x="0" y="195941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it-IT" sz="1900" kern="1200" dirty="0" smtClean="0"/>
                <a:t>WATER FLOWS</a:t>
              </a:r>
              <a:endParaRPr lang="it-IT" sz="1900" kern="1200" dirty="0"/>
            </a:p>
          </p:txBody>
        </p:sp>
      </p:grpSp>
      <p:sp>
        <p:nvSpPr>
          <p:cNvPr id="32" name="Titolo 1"/>
          <p:cNvSpPr>
            <a:spLocks noGrp="1"/>
          </p:cNvSpPr>
          <p:nvPr>
            <p:ph type="title"/>
          </p:nvPr>
        </p:nvSpPr>
        <p:spPr>
          <a:xfrm>
            <a:off x="597057" y="117148"/>
            <a:ext cx="8128000" cy="474780"/>
          </a:xfrm>
        </p:spPr>
        <p:txBody>
          <a:bodyPr>
            <a:normAutofit/>
          </a:bodyPr>
          <a:lstStyle/>
          <a:p>
            <a:r>
              <a:rPr lang="it-IT" sz="2000" dirty="0"/>
              <a:t>WATER FLOWS CLASSIFICATION</a:t>
            </a:r>
          </a:p>
        </p:txBody>
      </p:sp>
      <p:sp>
        <p:nvSpPr>
          <p:cNvPr id="2" name="Segnaposto numero diapositiva 1"/>
          <p:cNvSpPr>
            <a:spLocks noGrp="1"/>
          </p:cNvSpPr>
          <p:nvPr>
            <p:ph type="sldNum" sz="quarter" idx="12"/>
          </p:nvPr>
        </p:nvSpPr>
        <p:spPr/>
        <p:txBody>
          <a:bodyPr/>
          <a:lstStyle/>
          <a:p>
            <a:r>
              <a:rPr lang="it-IT" dirty="0"/>
              <a:t>5</a:t>
            </a:r>
          </a:p>
        </p:txBody>
      </p:sp>
    </p:spTree>
    <p:extLst>
      <p:ext uri="{BB962C8B-B14F-4D97-AF65-F5344CB8AC3E}">
        <p14:creationId xmlns:p14="http://schemas.microsoft.com/office/powerpoint/2010/main" val="1311857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3"/>
          <a:srcRect r="20999"/>
          <a:stretch/>
        </p:blipFill>
        <p:spPr>
          <a:xfrm>
            <a:off x="4599238" y="0"/>
            <a:ext cx="7592762" cy="6858000"/>
          </a:xfrm>
          <a:prstGeom prst="rect">
            <a:avLst/>
          </a:prstGeom>
        </p:spPr>
      </p:pic>
      <p:grpSp>
        <p:nvGrpSpPr>
          <p:cNvPr id="10" name="Gruppo 9"/>
          <p:cNvGrpSpPr/>
          <p:nvPr/>
        </p:nvGrpSpPr>
        <p:grpSpPr>
          <a:xfrm>
            <a:off x="1" y="0"/>
            <a:ext cx="7702658" cy="6858000"/>
            <a:chOff x="0" y="0"/>
            <a:chExt cx="8198603" cy="6858000"/>
          </a:xfrm>
        </p:grpSpPr>
        <p:sp>
          <p:nvSpPr>
            <p:cNvPr id="8" name="Triangolo 7"/>
            <p:cNvSpPr/>
            <p:nvPr/>
          </p:nvSpPr>
          <p:spPr>
            <a:xfrm rot="10800000">
              <a:off x="1811657" y="0"/>
              <a:ext cx="6386946" cy="6858000"/>
            </a:xfrm>
            <a:prstGeom prst="triangle">
              <a:avLst>
                <a:gd name="adj" fmla="val 516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ttangolo 8"/>
            <p:cNvSpPr/>
            <p:nvPr/>
          </p:nvSpPr>
          <p:spPr>
            <a:xfrm>
              <a:off x="0" y="0"/>
              <a:ext cx="491131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44" name="Line 5"/>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Line 6"/>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8" name="TextBox 157"/>
          <p:cNvSpPr txBox="1"/>
          <p:nvPr/>
        </p:nvSpPr>
        <p:spPr>
          <a:xfrm>
            <a:off x="530329" y="4626455"/>
            <a:ext cx="4228936" cy="307777"/>
          </a:xfrm>
          <a:prstGeom prst="rect">
            <a:avLst/>
          </a:prstGeom>
          <a:noFill/>
        </p:spPr>
        <p:txBody>
          <a:bodyPr wrap="square" lIns="0" rtlCol="0">
            <a:spAutoFit/>
          </a:bodyPr>
          <a:lstStyle/>
          <a:p>
            <a:r>
              <a:rPr lang="en-US" sz="1400" dirty="0">
                <a:solidFill>
                  <a:schemeClr val="bg1">
                    <a:lumMod val="65000"/>
                  </a:schemeClr>
                </a:solidFill>
                <a:latin typeface="Calibri Light" panose="020F0302020204030204" pitchFamily="34" charset="0"/>
                <a:ea typeface="Roboto Light" panose="02000000000000000000" pitchFamily="2" charset="0"/>
              </a:rPr>
              <a:t>Brief overview on flooding and its effects.</a:t>
            </a:r>
          </a:p>
        </p:txBody>
      </p:sp>
      <p:sp>
        <p:nvSpPr>
          <p:cNvPr id="159" name="Rectangle 158"/>
          <p:cNvSpPr/>
          <p:nvPr/>
        </p:nvSpPr>
        <p:spPr>
          <a:xfrm>
            <a:off x="530329" y="4134954"/>
            <a:ext cx="773994" cy="297454"/>
          </a:xfrm>
          <a:prstGeom prst="rect">
            <a:avLst/>
          </a:prstGeom>
        </p:spPr>
        <p:txBody>
          <a:bodyPr wrap="none" lIns="0">
            <a:spAutoFit/>
          </a:bodyPr>
          <a:lstStyle/>
          <a:p>
            <a:r>
              <a:rPr lang="en-US" sz="1333" b="1">
                <a:latin typeface="+mj-lt"/>
              </a:rPr>
              <a:t>CONTENT</a:t>
            </a:r>
          </a:p>
        </p:txBody>
      </p:sp>
      <p:sp>
        <p:nvSpPr>
          <p:cNvPr id="160" name="Rectangle 159"/>
          <p:cNvSpPr/>
          <p:nvPr/>
        </p:nvSpPr>
        <p:spPr>
          <a:xfrm>
            <a:off x="530329" y="1774619"/>
            <a:ext cx="3259354" cy="1077218"/>
          </a:xfrm>
          <a:prstGeom prst="rect">
            <a:avLst/>
          </a:prstGeom>
        </p:spPr>
        <p:txBody>
          <a:bodyPr wrap="none" lIns="0">
            <a:spAutoFit/>
          </a:bodyPr>
          <a:lstStyle/>
          <a:p>
            <a:r>
              <a:rPr lang="en-US" sz="3200" b="1" dirty="0" smtClean="0">
                <a:latin typeface="+mj-lt"/>
              </a:rPr>
              <a:t>MAIN PROBLEMS: </a:t>
            </a:r>
          </a:p>
          <a:p>
            <a:r>
              <a:rPr lang="en-US" sz="3200" b="1" dirty="0" smtClean="0">
                <a:latin typeface="+mj-lt"/>
              </a:rPr>
              <a:t>FLOOD</a:t>
            </a:r>
            <a:endParaRPr lang="en-US" sz="3200" b="1" dirty="0">
              <a:latin typeface="+mj-lt"/>
            </a:endParaRPr>
          </a:p>
        </p:txBody>
      </p:sp>
      <p:cxnSp>
        <p:nvCxnSpPr>
          <p:cNvPr id="12" name="Straight Connector 11"/>
          <p:cNvCxnSpPr/>
          <p:nvPr/>
        </p:nvCxnSpPr>
        <p:spPr>
          <a:xfrm flipH="1">
            <a:off x="530329" y="3770328"/>
            <a:ext cx="121006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6650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o 1"/>
          <p:cNvGrpSpPr/>
          <p:nvPr/>
        </p:nvGrpSpPr>
        <p:grpSpPr>
          <a:xfrm>
            <a:off x="561836" y="1274208"/>
            <a:ext cx="4725647" cy="1661993"/>
            <a:chOff x="694471" y="1110589"/>
            <a:chExt cx="4725647" cy="1661993"/>
          </a:xfrm>
        </p:grpSpPr>
        <p:sp>
          <p:nvSpPr>
            <p:cNvPr id="88" name="TextBox 87"/>
            <p:cNvSpPr txBox="1"/>
            <p:nvPr/>
          </p:nvSpPr>
          <p:spPr>
            <a:xfrm>
              <a:off x="694471" y="1695364"/>
              <a:ext cx="4725647" cy="1077218"/>
            </a:xfrm>
            <a:prstGeom prst="rect">
              <a:avLst/>
            </a:prstGeom>
            <a:noFill/>
          </p:spPr>
          <p:txBody>
            <a:bodyPr wrap="square" rtlCol="0">
              <a:spAutoFit/>
            </a:bodyPr>
            <a:lstStyle/>
            <a:p>
              <a:r>
                <a:rPr lang="en-US" sz="1600" dirty="0" smtClean="0">
                  <a:solidFill>
                    <a:schemeClr val="bg1">
                      <a:lumMod val="65000"/>
                    </a:schemeClr>
                  </a:solidFill>
                </a:rPr>
                <a:t>Flooding </a:t>
              </a:r>
              <a:r>
                <a:rPr lang="en-US" sz="1600" dirty="0">
                  <a:solidFill>
                    <a:schemeClr val="bg1">
                      <a:lumMod val="65000"/>
                    </a:schemeClr>
                  </a:solidFill>
                </a:rPr>
                <a:t>may occur as an overflow of water from water bodies in which the water overtops or breaks levees resulting in some of that water escaping its usual boundaries. </a:t>
              </a:r>
              <a:endParaRPr lang="en-US" sz="1600" dirty="0" smtClean="0">
                <a:solidFill>
                  <a:schemeClr val="bg1">
                    <a:lumMod val="65000"/>
                  </a:schemeClr>
                </a:solidFill>
              </a:endParaRPr>
            </a:p>
          </p:txBody>
        </p:sp>
        <p:sp>
          <p:nvSpPr>
            <p:cNvPr id="89" name="Rectangle 88"/>
            <p:cNvSpPr/>
            <p:nvPr/>
          </p:nvSpPr>
          <p:spPr>
            <a:xfrm>
              <a:off x="694471" y="1110589"/>
              <a:ext cx="1352678" cy="584775"/>
            </a:xfrm>
            <a:prstGeom prst="rect">
              <a:avLst/>
            </a:prstGeom>
          </p:spPr>
          <p:txBody>
            <a:bodyPr wrap="none">
              <a:spAutoFit/>
            </a:bodyPr>
            <a:lstStyle/>
            <a:p>
              <a:r>
                <a:rPr lang="en-US" sz="3200" b="1" dirty="0" smtClean="0">
                  <a:latin typeface="+mj-lt"/>
                </a:rPr>
                <a:t>FLOOD</a:t>
              </a:r>
              <a:endParaRPr lang="en-US" sz="3200" b="1" dirty="0">
                <a:latin typeface="+mj-lt"/>
              </a:endParaRPr>
            </a:p>
          </p:txBody>
        </p:sp>
      </p:grpSp>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MAIN PROBLEMS: </a:t>
            </a:r>
            <a:r>
              <a:rPr lang="en-US" sz="2000" dirty="0" smtClean="0"/>
              <a:t>FLOOD</a:t>
            </a:r>
            <a:endParaRPr lang="en-US" sz="2000" dirty="0"/>
          </a:p>
        </p:txBody>
      </p:sp>
      <p:sp>
        <p:nvSpPr>
          <p:cNvPr id="5" name="Segnaposto numero diapositiva 4"/>
          <p:cNvSpPr>
            <a:spLocks noGrp="1"/>
          </p:cNvSpPr>
          <p:nvPr>
            <p:ph type="sldNum" sz="quarter" idx="11"/>
          </p:nvPr>
        </p:nvSpPr>
        <p:spPr/>
        <p:txBody>
          <a:bodyPr/>
          <a:lstStyle/>
          <a:p>
            <a:fld id="{C0A24E99-6E23-7342-83C3-45FDCBF45ED3}" type="slidenum">
              <a:rPr lang="it-IT" smtClean="0"/>
              <a:t>7</a:t>
            </a:fld>
            <a:endParaRPr lang="it-IT" dirty="0"/>
          </a:p>
        </p:txBody>
      </p:sp>
      <p:sp>
        <p:nvSpPr>
          <p:cNvPr id="15" name="TextBox 91"/>
          <p:cNvSpPr txBox="1"/>
          <p:nvPr/>
        </p:nvSpPr>
        <p:spPr>
          <a:xfrm>
            <a:off x="998558" y="3578359"/>
            <a:ext cx="4323658" cy="584775"/>
          </a:xfrm>
          <a:prstGeom prst="rect">
            <a:avLst/>
          </a:prstGeom>
          <a:noFill/>
        </p:spPr>
        <p:txBody>
          <a:bodyPr wrap="square" rtlCol="0">
            <a:spAutoFit/>
          </a:bodyPr>
          <a:lstStyle/>
          <a:p>
            <a:pPr marL="285750" indent="-285750"/>
            <a:r>
              <a:rPr lang="en-US" sz="1600" dirty="0" smtClean="0">
                <a:solidFill>
                  <a:schemeClr val="bg1">
                    <a:lumMod val="65000"/>
                  </a:schemeClr>
                </a:solidFill>
              </a:rPr>
              <a:t>	Catastrophic </a:t>
            </a:r>
            <a:r>
              <a:rPr lang="en-US" sz="1600" dirty="0">
                <a:solidFill>
                  <a:schemeClr val="bg1">
                    <a:lumMod val="65000"/>
                  </a:schemeClr>
                </a:solidFill>
              </a:rPr>
              <a:t>riverine flooding is usually </a:t>
            </a:r>
            <a:r>
              <a:rPr lang="en-US" sz="1600" dirty="0" smtClean="0">
                <a:solidFill>
                  <a:schemeClr val="bg1">
                    <a:lumMod val="65000"/>
                  </a:schemeClr>
                </a:solidFill>
              </a:rPr>
              <a:t>associated with </a:t>
            </a:r>
            <a:r>
              <a:rPr lang="en-US" sz="1600" dirty="0">
                <a:solidFill>
                  <a:schemeClr val="bg1">
                    <a:lumMod val="65000"/>
                  </a:schemeClr>
                </a:solidFill>
              </a:rPr>
              <a:t>major infrastructure. </a:t>
            </a:r>
          </a:p>
        </p:txBody>
      </p:sp>
      <p:sp>
        <p:nvSpPr>
          <p:cNvPr id="16" name="Rectangle 92"/>
          <p:cNvSpPr/>
          <p:nvPr/>
        </p:nvSpPr>
        <p:spPr>
          <a:xfrm>
            <a:off x="994270" y="3274755"/>
            <a:ext cx="1933286" cy="338554"/>
          </a:xfrm>
          <a:prstGeom prst="rect">
            <a:avLst/>
          </a:prstGeom>
        </p:spPr>
        <p:txBody>
          <a:bodyPr wrap="none">
            <a:spAutoFit/>
          </a:bodyPr>
          <a:lstStyle/>
          <a:p>
            <a:r>
              <a:rPr lang="en-US" sz="1600" b="1" dirty="0" smtClean="0"/>
              <a:t>RIVERINE FLOODING</a:t>
            </a:r>
            <a:endParaRPr lang="en-US" sz="1600" b="1" dirty="0"/>
          </a:p>
        </p:txBody>
      </p:sp>
      <p:sp>
        <p:nvSpPr>
          <p:cNvPr id="19" name="TextBox 91"/>
          <p:cNvSpPr txBox="1"/>
          <p:nvPr/>
        </p:nvSpPr>
        <p:spPr>
          <a:xfrm>
            <a:off x="998558" y="4559071"/>
            <a:ext cx="4323658" cy="830997"/>
          </a:xfrm>
          <a:prstGeom prst="rect">
            <a:avLst/>
          </a:prstGeom>
          <a:noFill/>
        </p:spPr>
        <p:txBody>
          <a:bodyPr wrap="square" rtlCol="0">
            <a:spAutoFit/>
          </a:bodyPr>
          <a:lstStyle/>
          <a:p>
            <a:pPr marL="285750" indent="-285750"/>
            <a:r>
              <a:rPr lang="en-US" sz="1600" dirty="0" smtClean="0">
                <a:solidFill>
                  <a:schemeClr val="bg1">
                    <a:lumMod val="65000"/>
                  </a:schemeClr>
                </a:solidFill>
              </a:rPr>
              <a:t>	Flooding</a:t>
            </a:r>
            <a:r>
              <a:rPr lang="en-US" sz="1600" dirty="0">
                <a:solidFill>
                  <a:schemeClr val="bg1">
                    <a:lumMod val="65000"/>
                  </a:schemeClr>
                </a:solidFill>
              </a:rPr>
              <a:t> can be a major cause of recurring crop loss and </a:t>
            </a:r>
            <a:r>
              <a:rPr lang="en-US" sz="1600">
                <a:solidFill>
                  <a:schemeClr val="bg1">
                    <a:lumMod val="65000"/>
                  </a:schemeClr>
                </a:solidFill>
              </a:rPr>
              <a:t>can </a:t>
            </a:r>
            <a:r>
              <a:rPr lang="en-US" sz="1600" smtClean="0">
                <a:solidFill>
                  <a:schemeClr val="bg1">
                    <a:lumMod val="65000"/>
                  </a:schemeClr>
                </a:solidFill>
              </a:rPr>
              <a:t>severely disrupt</a:t>
            </a:r>
            <a:r>
              <a:rPr lang="en-US" sz="1600" dirty="0">
                <a:solidFill>
                  <a:schemeClr val="bg1">
                    <a:lumMod val="65000"/>
                  </a:schemeClr>
                </a:solidFill>
              </a:rPr>
              <a:t> urban economies as well</a:t>
            </a:r>
            <a:r>
              <a:rPr lang="en-US" sz="1600" dirty="0" smtClean="0">
                <a:solidFill>
                  <a:schemeClr val="bg1">
                    <a:lumMod val="65000"/>
                  </a:schemeClr>
                </a:solidFill>
              </a:rPr>
              <a:t>.</a:t>
            </a:r>
            <a:endParaRPr lang="it-IT" sz="1600" dirty="0">
              <a:solidFill>
                <a:schemeClr val="bg1">
                  <a:lumMod val="65000"/>
                </a:schemeClr>
              </a:solidFill>
            </a:endParaRPr>
          </a:p>
        </p:txBody>
      </p:sp>
      <p:sp>
        <p:nvSpPr>
          <p:cNvPr id="21" name="Rectangle 92"/>
          <p:cNvSpPr/>
          <p:nvPr/>
        </p:nvSpPr>
        <p:spPr>
          <a:xfrm>
            <a:off x="994270" y="4255467"/>
            <a:ext cx="1658083" cy="338554"/>
          </a:xfrm>
          <a:prstGeom prst="rect">
            <a:avLst/>
          </a:prstGeom>
        </p:spPr>
        <p:txBody>
          <a:bodyPr wrap="none">
            <a:spAutoFit/>
          </a:bodyPr>
          <a:lstStyle/>
          <a:p>
            <a:r>
              <a:rPr lang="en-US" sz="1600" b="1" dirty="0" smtClean="0"/>
              <a:t>DITCH FLOODING</a:t>
            </a:r>
            <a:endParaRPr lang="en-US" sz="1600" b="1" dirty="0"/>
          </a:p>
        </p:txBody>
      </p:sp>
      <p:pic>
        <p:nvPicPr>
          <p:cNvPr id="3" name="Immagine 2"/>
          <p:cNvPicPr>
            <a:picLocks noChangeAspect="1"/>
          </p:cNvPicPr>
          <p:nvPr/>
        </p:nvPicPr>
        <p:blipFill>
          <a:blip r:embed="rId3"/>
          <a:stretch>
            <a:fillRect/>
          </a:stretch>
        </p:blipFill>
        <p:spPr>
          <a:xfrm>
            <a:off x="5420443" y="1189803"/>
            <a:ext cx="6053557" cy="4715402"/>
          </a:xfrm>
          <a:prstGeom prst="rect">
            <a:avLst/>
          </a:prstGeom>
        </p:spPr>
      </p:pic>
    </p:spTree>
    <p:extLst>
      <p:ext uri="{BB962C8B-B14F-4D97-AF65-F5344CB8AC3E}">
        <p14:creationId xmlns:p14="http://schemas.microsoft.com/office/powerpoint/2010/main" val="118968256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3"/>
          <a:srcRect l="-2982" t="45" r="34418" b="-45"/>
          <a:stretch/>
        </p:blipFill>
        <p:spPr>
          <a:xfrm>
            <a:off x="1" y="3095"/>
            <a:ext cx="12191999" cy="6854905"/>
          </a:xfrm>
          <a:prstGeom prst="rect">
            <a:avLst/>
          </a:prstGeom>
        </p:spPr>
      </p:pic>
      <p:grpSp>
        <p:nvGrpSpPr>
          <p:cNvPr id="10" name="Gruppo 9"/>
          <p:cNvGrpSpPr/>
          <p:nvPr/>
        </p:nvGrpSpPr>
        <p:grpSpPr>
          <a:xfrm>
            <a:off x="1" y="0"/>
            <a:ext cx="7702658" cy="6858000"/>
            <a:chOff x="0" y="0"/>
            <a:chExt cx="8198603" cy="6858000"/>
          </a:xfrm>
        </p:grpSpPr>
        <p:sp>
          <p:nvSpPr>
            <p:cNvPr id="8" name="Triangolo 7"/>
            <p:cNvSpPr/>
            <p:nvPr/>
          </p:nvSpPr>
          <p:spPr>
            <a:xfrm rot="10800000">
              <a:off x="1811657" y="0"/>
              <a:ext cx="6386946" cy="6858000"/>
            </a:xfrm>
            <a:prstGeom prst="triangle">
              <a:avLst>
                <a:gd name="adj" fmla="val 516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ttangolo 8"/>
            <p:cNvSpPr/>
            <p:nvPr/>
          </p:nvSpPr>
          <p:spPr>
            <a:xfrm>
              <a:off x="0" y="0"/>
              <a:ext cx="491131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44" name="Line 5"/>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Line 6"/>
          <p:cNvSpPr>
            <a:spLocks noChangeShapeType="1"/>
          </p:cNvSpPr>
          <p:nvPr/>
        </p:nvSpPr>
        <p:spPr bwMode="auto">
          <a:xfrm>
            <a:off x="747184" y="-874184"/>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8" name="TextBox 157"/>
          <p:cNvSpPr txBox="1"/>
          <p:nvPr/>
        </p:nvSpPr>
        <p:spPr>
          <a:xfrm>
            <a:off x="530329" y="4626455"/>
            <a:ext cx="4228936" cy="523220"/>
          </a:xfrm>
          <a:prstGeom prst="rect">
            <a:avLst/>
          </a:prstGeom>
          <a:noFill/>
        </p:spPr>
        <p:txBody>
          <a:bodyPr wrap="square" lIns="0" rtlCol="0">
            <a:spAutoFit/>
          </a:bodyPr>
          <a:lstStyle/>
          <a:p>
            <a:r>
              <a:rPr lang="en-US" sz="1400" dirty="0">
                <a:solidFill>
                  <a:schemeClr val="bg1">
                    <a:lumMod val="65000"/>
                  </a:schemeClr>
                </a:solidFill>
                <a:latin typeface="Calibri Light" panose="020F0302020204030204" pitchFamily="34" charset="0"/>
                <a:ea typeface="Roboto Light" panose="02000000000000000000" pitchFamily="2" charset="0"/>
              </a:rPr>
              <a:t>Brief overview on how can we prevent floods and associated </a:t>
            </a:r>
            <a:r>
              <a:rPr lang="en-US" sz="1400" dirty="0" smtClean="0">
                <a:solidFill>
                  <a:schemeClr val="bg1">
                    <a:lumMod val="65000"/>
                  </a:schemeClr>
                </a:solidFill>
                <a:latin typeface="Calibri Light" panose="020F0302020204030204" pitchFamily="34" charset="0"/>
                <a:ea typeface="Roboto Light" panose="02000000000000000000" pitchFamily="2" charset="0"/>
              </a:rPr>
              <a:t>tools.</a:t>
            </a:r>
            <a:endParaRPr lang="en-US" sz="1400" dirty="0">
              <a:solidFill>
                <a:schemeClr val="bg1">
                  <a:lumMod val="65000"/>
                </a:schemeClr>
              </a:solidFill>
              <a:latin typeface="Calibri Light" panose="020F0302020204030204" pitchFamily="34" charset="0"/>
              <a:ea typeface="Roboto Light" panose="02000000000000000000" pitchFamily="2" charset="0"/>
            </a:endParaRPr>
          </a:p>
        </p:txBody>
      </p:sp>
      <p:sp>
        <p:nvSpPr>
          <p:cNvPr id="159" name="Rectangle 158"/>
          <p:cNvSpPr/>
          <p:nvPr/>
        </p:nvSpPr>
        <p:spPr>
          <a:xfrm>
            <a:off x="530329" y="4134954"/>
            <a:ext cx="773994" cy="297454"/>
          </a:xfrm>
          <a:prstGeom prst="rect">
            <a:avLst/>
          </a:prstGeom>
        </p:spPr>
        <p:txBody>
          <a:bodyPr wrap="none" lIns="0">
            <a:spAutoFit/>
          </a:bodyPr>
          <a:lstStyle/>
          <a:p>
            <a:r>
              <a:rPr lang="en-US" sz="1333" b="1">
                <a:latin typeface="+mj-lt"/>
              </a:rPr>
              <a:t>CONTENT</a:t>
            </a:r>
          </a:p>
        </p:txBody>
      </p:sp>
      <p:sp>
        <p:nvSpPr>
          <p:cNvPr id="160" name="Rectangle 159"/>
          <p:cNvSpPr/>
          <p:nvPr/>
        </p:nvSpPr>
        <p:spPr>
          <a:xfrm>
            <a:off x="530329" y="1774619"/>
            <a:ext cx="3113416" cy="584775"/>
          </a:xfrm>
          <a:prstGeom prst="rect">
            <a:avLst/>
          </a:prstGeom>
        </p:spPr>
        <p:txBody>
          <a:bodyPr wrap="none" lIns="0">
            <a:spAutoFit/>
          </a:bodyPr>
          <a:lstStyle/>
          <a:p>
            <a:r>
              <a:rPr lang="en-US" sz="3200" b="1" dirty="0" smtClean="0">
                <a:latin typeface="+mj-lt"/>
              </a:rPr>
              <a:t>PREVENT FLOODS</a:t>
            </a:r>
            <a:endParaRPr lang="en-US" sz="3200" b="1" dirty="0">
              <a:latin typeface="+mj-lt"/>
            </a:endParaRPr>
          </a:p>
        </p:txBody>
      </p:sp>
      <p:cxnSp>
        <p:nvCxnSpPr>
          <p:cNvPr id="12" name="Straight Connector 11"/>
          <p:cNvCxnSpPr/>
          <p:nvPr/>
        </p:nvCxnSpPr>
        <p:spPr>
          <a:xfrm flipH="1">
            <a:off x="530329" y="3770328"/>
            <a:ext cx="121006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526654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p:cNvSpPr txBox="1"/>
          <p:nvPr/>
        </p:nvSpPr>
        <p:spPr>
          <a:xfrm>
            <a:off x="597057" y="1587475"/>
            <a:ext cx="4725647" cy="830997"/>
          </a:xfrm>
          <a:prstGeom prst="rect">
            <a:avLst/>
          </a:prstGeom>
          <a:noFill/>
        </p:spPr>
        <p:txBody>
          <a:bodyPr wrap="square" rtlCol="0">
            <a:spAutoFit/>
          </a:bodyPr>
          <a:lstStyle/>
          <a:p>
            <a:r>
              <a:rPr lang="en-US" sz="1600" dirty="0">
                <a:solidFill>
                  <a:schemeClr val="bg1">
                    <a:lumMod val="65000"/>
                  </a:schemeClr>
                </a:solidFill>
              </a:rPr>
              <a:t>Rivers </a:t>
            </a:r>
            <a:r>
              <a:rPr lang="en-US" sz="1600" dirty="0" smtClean="0">
                <a:solidFill>
                  <a:schemeClr val="bg1">
                    <a:lumMod val="65000"/>
                  </a:schemeClr>
                </a:solidFill>
              </a:rPr>
              <a:t>and ditches are </a:t>
            </a:r>
            <a:r>
              <a:rPr lang="en-US" sz="1600" dirty="0">
                <a:solidFill>
                  <a:schemeClr val="bg1">
                    <a:lumMod val="65000"/>
                  </a:schemeClr>
                </a:solidFill>
              </a:rPr>
              <a:t>often managed or controlled to make them more useful, or less disruptive, to human activity.</a:t>
            </a:r>
            <a:endParaRPr lang="it-IT" sz="1600" dirty="0">
              <a:solidFill>
                <a:schemeClr val="bg1">
                  <a:lumMod val="65000"/>
                </a:schemeClr>
              </a:solidFill>
            </a:endParaRPr>
          </a:p>
        </p:txBody>
      </p:sp>
      <p:sp>
        <p:nvSpPr>
          <p:cNvPr id="89" name="Rectangle 88"/>
          <p:cNvSpPr/>
          <p:nvPr/>
        </p:nvSpPr>
        <p:spPr>
          <a:xfrm>
            <a:off x="597057" y="1002700"/>
            <a:ext cx="5365380" cy="584775"/>
          </a:xfrm>
          <a:prstGeom prst="rect">
            <a:avLst/>
          </a:prstGeom>
        </p:spPr>
        <p:txBody>
          <a:bodyPr wrap="none">
            <a:spAutoFit/>
          </a:bodyPr>
          <a:lstStyle/>
          <a:p>
            <a:r>
              <a:rPr lang="en-US" sz="3200" b="1" dirty="0" smtClean="0">
                <a:latin typeface="+mj-lt"/>
              </a:rPr>
              <a:t>WATER FLOW MODIFICATIONS</a:t>
            </a:r>
            <a:endParaRPr lang="en-US" sz="3200" b="1" dirty="0">
              <a:latin typeface="+mj-lt"/>
            </a:endParaRPr>
          </a:p>
        </p:txBody>
      </p:sp>
      <p:grpSp>
        <p:nvGrpSpPr>
          <p:cNvPr id="4" name="Gruppo 3"/>
          <p:cNvGrpSpPr/>
          <p:nvPr/>
        </p:nvGrpSpPr>
        <p:grpSpPr>
          <a:xfrm>
            <a:off x="994758" y="2776003"/>
            <a:ext cx="4327946" cy="888379"/>
            <a:chOff x="1126905" y="3111136"/>
            <a:chExt cx="4327946" cy="888379"/>
          </a:xfrm>
        </p:grpSpPr>
        <p:sp>
          <p:nvSpPr>
            <p:cNvPr id="92" name="TextBox 91"/>
            <p:cNvSpPr txBox="1"/>
            <p:nvPr/>
          </p:nvSpPr>
          <p:spPr>
            <a:xfrm>
              <a:off x="1131193" y="3414740"/>
              <a:ext cx="4323658" cy="584775"/>
            </a:xfrm>
            <a:prstGeom prst="rect">
              <a:avLst/>
            </a:prstGeom>
            <a:noFill/>
          </p:spPr>
          <p:txBody>
            <a:bodyPr wrap="square" rtlCol="0">
              <a:spAutoFit/>
            </a:bodyPr>
            <a:lstStyle/>
            <a:p>
              <a:pPr marL="285750" lvl="0" indent="-285750"/>
              <a:r>
                <a:rPr lang="en-US" sz="1600" dirty="0" smtClean="0">
                  <a:solidFill>
                    <a:schemeClr val="bg1">
                      <a:lumMod val="65000"/>
                    </a:schemeClr>
                  </a:solidFill>
                </a:rPr>
                <a:t>	Built </a:t>
              </a:r>
              <a:r>
                <a:rPr lang="en-US" sz="1600" dirty="0">
                  <a:solidFill>
                    <a:schemeClr val="bg1">
                      <a:lumMod val="65000"/>
                    </a:schemeClr>
                  </a:solidFill>
                </a:rPr>
                <a:t>to control the flow, store water, or extract energy</a:t>
              </a:r>
              <a:r>
                <a:rPr lang="it-IT" sz="1600" dirty="0">
                  <a:solidFill>
                    <a:schemeClr val="bg1">
                      <a:lumMod val="65000"/>
                    </a:schemeClr>
                  </a:solidFill>
                </a:rPr>
                <a:t> </a:t>
              </a:r>
              <a:endParaRPr lang="en-US" sz="1600" dirty="0" smtClean="0">
                <a:solidFill>
                  <a:schemeClr val="bg1">
                    <a:lumMod val="65000"/>
                  </a:schemeClr>
                </a:solidFill>
              </a:endParaRPr>
            </a:p>
          </p:txBody>
        </p:sp>
        <p:sp>
          <p:nvSpPr>
            <p:cNvPr id="93" name="Rectangle 92"/>
            <p:cNvSpPr/>
            <p:nvPr/>
          </p:nvSpPr>
          <p:spPr>
            <a:xfrm>
              <a:off x="1126905" y="3111136"/>
              <a:ext cx="712118" cy="338554"/>
            </a:xfrm>
            <a:prstGeom prst="rect">
              <a:avLst/>
            </a:prstGeom>
          </p:spPr>
          <p:txBody>
            <a:bodyPr wrap="none">
              <a:spAutoFit/>
            </a:bodyPr>
            <a:lstStyle/>
            <a:p>
              <a:r>
                <a:rPr lang="en-US" sz="1600" b="1" dirty="0" smtClean="0"/>
                <a:t>DAMS</a:t>
              </a:r>
              <a:endParaRPr lang="en-US" sz="1600" b="1" dirty="0"/>
            </a:p>
          </p:txBody>
        </p:sp>
      </p:grpSp>
      <p:sp>
        <p:nvSpPr>
          <p:cNvPr id="17" name="Titolo 1"/>
          <p:cNvSpPr txBox="1">
            <a:spLocks/>
          </p:cNvSpPr>
          <p:nvPr/>
        </p:nvSpPr>
        <p:spPr>
          <a:xfrm>
            <a:off x="597057" y="117148"/>
            <a:ext cx="8128000" cy="474780"/>
          </a:xfrm>
          <a:prstGeom prst="rect">
            <a:avLst/>
          </a:prstGeom>
        </p:spPr>
        <p:txBody>
          <a:bodyPr vert="horz" lIns="0" tIns="0" rIns="0" bIns="0" rtlCol="0" anchor="ctr">
            <a:normAutofit/>
          </a:bodyPr>
          <a:lstStyle>
            <a:lvl1pPr algn="ctr" defTabSz="609585" rtl="0" eaLnBrk="1" latinLnBrk="0" hangingPunct="1">
              <a:spcBef>
                <a:spcPct val="0"/>
              </a:spcBef>
              <a:buNone/>
              <a:defRPr sz="4267" b="1" kern="1200">
                <a:solidFill>
                  <a:schemeClr val="tx1"/>
                </a:solidFill>
                <a:latin typeface="+mj-lt"/>
                <a:ea typeface="+mj-ea"/>
                <a:cs typeface="Raleway"/>
              </a:defRPr>
            </a:lvl1pPr>
          </a:lstStyle>
          <a:p>
            <a:pPr algn="l"/>
            <a:r>
              <a:rPr lang="en-US" sz="2000" dirty="0"/>
              <a:t>PREVENT FLOODS</a:t>
            </a:r>
          </a:p>
        </p:txBody>
      </p:sp>
      <p:sp>
        <p:nvSpPr>
          <p:cNvPr id="5" name="Segnaposto numero diapositiva 4"/>
          <p:cNvSpPr>
            <a:spLocks noGrp="1"/>
          </p:cNvSpPr>
          <p:nvPr>
            <p:ph type="sldNum" sz="quarter" idx="11"/>
          </p:nvPr>
        </p:nvSpPr>
        <p:spPr/>
        <p:txBody>
          <a:bodyPr/>
          <a:lstStyle/>
          <a:p>
            <a:fld id="{C0A24E99-6E23-7342-83C3-45FDCBF45ED3}" type="slidenum">
              <a:rPr lang="it-IT" smtClean="0"/>
              <a:t>9</a:t>
            </a:fld>
            <a:endParaRPr lang="it-IT" dirty="0"/>
          </a:p>
        </p:txBody>
      </p:sp>
      <p:grpSp>
        <p:nvGrpSpPr>
          <p:cNvPr id="19" name="Gruppo 18"/>
          <p:cNvGrpSpPr/>
          <p:nvPr/>
        </p:nvGrpSpPr>
        <p:grpSpPr>
          <a:xfrm>
            <a:off x="994758" y="4021914"/>
            <a:ext cx="4327946" cy="888379"/>
            <a:chOff x="1126905" y="3111136"/>
            <a:chExt cx="4327946" cy="888379"/>
          </a:xfrm>
        </p:grpSpPr>
        <p:sp>
          <p:nvSpPr>
            <p:cNvPr id="21" name="TextBox 91"/>
            <p:cNvSpPr txBox="1"/>
            <p:nvPr/>
          </p:nvSpPr>
          <p:spPr>
            <a:xfrm>
              <a:off x="1131193" y="3414740"/>
              <a:ext cx="4323658" cy="584775"/>
            </a:xfrm>
            <a:prstGeom prst="rect">
              <a:avLst/>
            </a:prstGeom>
            <a:noFill/>
          </p:spPr>
          <p:txBody>
            <a:bodyPr wrap="square" rtlCol="0">
              <a:spAutoFit/>
            </a:bodyPr>
            <a:lstStyle/>
            <a:p>
              <a:pPr marL="285750" lvl="0" indent="-285750"/>
              <a:r>
                <a:rPr lang="en-US" sz="1600" dirty="0">
                  <a:solidFill>
                    <a:schemeClr val="bg1">
                      <a:lumMod val="65000"/>
                    </a:schemeClr>
                  </a:solidFill>
                </a:rPr>
                <a:t>	Built to connect </a:t>
              </a:r>
              <a:r>
                <a:rPr lang="en-US" sz="1600" dirty="0" smtClean="0">
                  <a:solidFill>
                    <a:schemeClr val="bg1">
                      <a:lumMod val="65000"/>
                    </a:schemeClr>
                  </a:solidFill>
                </a:rPr>
                <a:t>ditches to </a:t>
              </a:r>
              <a:r>
                <a:rPr lang="en-US" sz="1600" dirty="0">
                  <a:solidFill>
                    <a:schemeClr val="bg1">
                      <a:lumMod val="65000"/>
                    </a:schemeClr>
                  </a:solidFill>
                </a:rPr>
                <a:t>one another for water transfer.</a:t>
              </a:r>
            </a:p>
          </p:txBody>
        </p:sp>
        <p:sp>
          <p:nvSpPr>
            <p:cNvPr id="22" name="Rectangle 92"/>
            <p:cNvSpPr/>
            <p:nvPr/>
          </p:nvSpPr>
          <p:spPr>
            <a:xfrm>
              <a:off x="1126905" y="3111136"/>
              <a:ext cx="1991571" cy="338554"/>
            </a:xfrm>
            <a:prstGeom prst="rect">
              <a:avLst/>
            </a:prstGeom>
          </p:spPr>
          <p:txBody>
            <a:bodyPr wrap="none">
              <a:spAutoFit/>
            </a:bodyPr>
            <a:lstStyle/>
            <a:p>
              <a:r>
                <a:rPr lang="en-US" sz="1600" b="1" dirty="0"/>
                <a:t>SECONDARY DITCHES</a:t>
              </a:r>
            </a:p>
          </p:txBody>
        </p:sp>
      </p:grpSp>
      <p:pic>
        <p:nvPicPr>
          <p:cNvPr id="7" name="Immagine 6"/>
          <p:cNvPicPr>
            <a:picLocks noChangeAspect="1"/>
          </p:cNvPicPr>
          <p:nvPr/>
        </p:nvPicPr>
        <p:blipFill>
          <a:blip r:embed="rId3"/>
          <a:stretch>
            <a:fillRect/>
          </a:stretch>
        </p:blipFill>
        <p:spPr>
          <a:xfrm>
            <a:off x="5738658" y="1740165"/>
            <a:ext cx="5735342" cy="3839361"/>
          </a:xfrm>
          <a:prstGeom prst="rect">
            <a:avLst/>
          </a:prstGeom>
        </p:spPr>
      </p:pic>
    </p:spTree>
    <p:extLst>
      <p:ext uri="{BB962C8B-B14F-4D97-AF65-F5344CB8AC3E}">
        <p14:creationId xmlns:p14="http://schemas.microsoft.com/office/powerpoint/2010/main" val="40809353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Hypercube">
  <a:themeElements>
    <a:clrScheme name="Impostazioni personalizzate 2">
      <a:dk1>
        <a:srgbClr val="000000"/>
      </a:dk1>
      <a:lt1>
        <a:srgbClr val="FFFFFF"/>
      </a:lt1>
      <a:dk2>
        <a:srgbClr val="1B5E20"/>
      </a:dk2>
      <a:lt2>
        <a:srgbClr val="E8F5E9"/>
      </a:lt2>
      <a:accent1>
        <a:srgbClr val="2E7D32"/>
      </a:accent1>
      <a:accent2>
        <a:srgbClr val="388E3C"/>
      </a:accent2>
      <a:accent3>
        <a:srgbClr val="43A047"/>
      </a:accent3>
      <a:accent4>
        <a:srgbClr val="4CAF50"/>
      </a:accent4>
      <a:accent5>
        <a:srgbClr val="66BB6A"/>
      </a:accent5>
      <a:accent6>
        <a:srgbClr val="81C784"/>
      </a:accent6>
      <a:hlink>
        <a:srgbClr val="919191"/>
      </a:hlink>
      <a:folHlink>
        <a:srgbClr val="2E7D3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Hypercube</Template>
  <TotalTime>3410</TotalTime>
  <Words>1943</Words>
  <Application>Microsoft Macintosh PowerPoint</Application>
  <PresentationFormat>Widescreen</PresentationFormat>
  <Paragraphs>251</Paragraphs>
  <Slides>23</Slides>
  <Notes>22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Calibri</vt:lpstr>
      <vt:lpstr>Calibri Light</vt:lpstr>
      <vt:lpstr>Raleway</vt:lpstr>
      <vt:lpstr>Roboto Light</vt:lpstr>
      <vt:lpstr>Arial</vt:lpstr>
      <vt:lpstr>Hypercube</vt:lpstr>
      <vt:lpstr>Presentazione di PowerPoint</vt:lpstr>
      <vt:lpstr>INDEX</vt:lpstr>
      <vt:lpstr>Presentazione di PowerPoint</vt:lpstr>
      <vt:lpstr>WATER FLOWS CLASSIFICATION</vt:lpstr>
      <vt:lpstr>WATER FLOWS CLASSIFICATION</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Silvio Bacci</dc:creator>
  <cp:lastModifiedBy>Silvio Bacci</cp:lastModifiedBy>
  <cp:revision>459</cp:revision>
  <dcterms:created xsi:type="dcterms:W3CDTF">2017-05-15T11:59:48Z</dcterms:created>
  <dcterms:modified xsi:type="dcterms:W3CDTF">2017-12-14T13:07:59Z</dcterms:modified>
</cp:coreProperties>
</file>